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59" r:id="rId4"/>
    <p:sldId id="257"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4" d="100"/>
          <a:sy n="114" d="100"/>
        </p:scale>
        <p:origin x="156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11540A-65F7-4331-AF27-875E7A05A2C5}"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0AA78893-26D9-4215-A8E2-BE6F11DA4670}">
      <dgm:prSet phldrT="[Text]"/>
      <dgm:spPr/>
      <dgm:t>
        <a:bodyPr/>
        <a:lstStyle/>
        <a:p>
          <a:r>
            <a:rPr lang="en-US" dirty="0"/>
            <a:t>Suppliers</a:t>
          </a:r>
        </a:p>
      </dgm:t>
    </dgm:pt>
    <dgm:pt modelId="{63766FD2-0567-48BC-B076-41A30E872120}" type="parTrans" cxnId="{7BC0263F-47F3-48D7-9812-709F33D5BD9A}">
      <dgm:prSet/>
      <dgm:spPr/>
      <dgm:t>
        <a:bodyPr/>
        <a:lstStyle/>
        <a:p>
          <a:endParaRPr lang="en-US"/>
        </a:p>
      </dgm:t>
    </dgm:pt>
    <dgm:pt modelId="{47E4FF4A-AE59-41E1-803B-CA2B8A456690}" type="sibTrans" cxnId="{7BC0263F-47F3-48D7-9812-709F33D5BD9A}">
      <dgm:prSet/>
      <dgm:spPr/>
      <dgm:t>
        <a:bodyPr/>
        <a:lstStyle/>
        <a:p>
          <a:endParaRPr lang="en-US"/>
        </a:p>
      </dgm:t>
    </dgm:pt>
    <dgm:pt modelId="{7446426D-F15D-45A3-92AA-CAA6582E16E3}">
      <dgm:prSet phldrT="[Text]"/>
      <dgm:spPr/>
      <dgm:t>
        <a:bodyPr/>
        <a:lstStyle/>
        <a:p>
          <a:endParaRPr lang="en-US" dirty="0"/>
        </a:p>
      </dgm:t>
    </dgm:pt>
    <dgm:pt modelId="{959D9560-4467-4DCA-8228-608717D28F98}" type="parTrans" cxnId="{77CB7F54-0400-47AA-81E2-690323EAAE69}">
      <dgm:prSet/>
      <dgm:spPr/>
      <dgm:t>
        <a:bodyPr/>
        <a:lstStyle/>
        <a:p>
          <a:endParaRPr lang="en-US"/>
        </a:p>
      </dgm:t>
    </dgm:pt>
    <dgm:pt modelId="{3700DF0A-0A58-4403-8672-E18106EB049E}" type="sibTrans" cxnId="{77CB7F54-0400-47AA-81E2-690323EAAE69}">
      <dgm:prSet/>
      <dgm:spPr/>
      <dgm:t>
        <a:bodyPr/>
        <a:lstStyle/>
        <a:p>
          <a:endParaRPr lang="en-US"/>
        </a:p>
      </dgm:t>
    </dgm:pt>
    <dgm:pt modelId="{77D45FB6-92BE-4639-AAB5-10B61533515C}">
      <dgm:prSet phldrT="[Text]"/>
      <dgm:spPr/>
      <dgm:t>
        <a:bodyPr/>
        <a:lstStyle/>
        <a:p>
          <a:r>
            <a:rPr lang="en-US" dirty="0"/>
            <a:t>Inputs</a:t>
          </a:r>
        </a:p>
      </dgm:t>
    </dgm:pt>
    <dgm:pt modelId="{C38401A3-2B7D-41A4-8BA1-A2AFF837F57D}" type="parTrans" cxnId="{E475632A-4683-4014-A3D9-FC2DD053AC9B}">
      <dgm:prSet/>
      <dgm:spPr/>
      <dgm:t>
        <a:bodyPr/>
        <a:lstStyle/>
        <a:p>
          <a:endParaRPr lang="en-US"/>
        </a:p>
      </dgm:t>
    </dgm:pt>
    <dgm:pt modelId="{D3EFEAB4-A74C-4D9C-929E-06502E671543}" type="sibTrans" cxnId="{E475632A-4683-4014-A3D9-FC2DD053AC9B}">
      <dgm:prSet/>
      <dgm:spPr/>
      <dgm:t>
        <a:bodyPr/>
        <a:lstStyle/>
        <a:p>
          <a:endParaRPr lang="en-US"/>
        </a:p>
      </dgm:t>
    </dgm:pt>
    <dgm:pt modelId="{367C1ECB-BC7D-4784-B726-CCB6C45A7797}">
      <dgm:prSet phldrT="[Text]"/>
      <dgm:spPr/>
      <dgm:t>
        <a:bodyPr/>
        <a:lstStyle/>
        <a:p>
          <a:endParaRPr lang="en-US" dirty="0"/>
        </a:p>
      </dgm:t>
    </dgm:pt>
    <dgm:pt modelId="{85F7E894-6CF2-4FEB-AE55-A612AA5C2A46}" type="parTrans" cxnId="{67719369-4672-4C2C-8758-BD95991F1EB0}">
      <dgm:prSet/>
      <dgm:spPr/>
      <dgm:t>
        <a:bodyPr/>
        <a:lstStyle/>
        <a:p>
          <a:endParaRPr lang="en-US"/>
        </a:p>
      </dgm:t>
    </dgm:pt>
    <dgm:pt modelId="{E8B7FE52-F2DF-461C-B996-96D297F7B7A8}" type="sibTrans" cxnId="{67719369-4672-4C2C-8758-BD95991F1EB0}">
      <dgm:prSet/>
      <dgm:spPr/>
      <dgm:t>
        <a:bodyPr/>
        <a:lstStyle/>
        <a:p>
          <a:endParaRPr lang="en-US"/>
        </a:p>
      </dgm:t>
    </dgm:pt>
    <dgm:pt modelId="{03537E44-3470-4AD6-8946-B433254FD9CB}">
      <dgm:prSet phldrT="[Text]"/>
      <dgm:spPr/>
      <dgm:t>
        <a:bodyPr/>
        <a:lstStyle/>
        <a:p>
          <a:endParaRPr lang="en-US" dirty="0"/>
        </a:p>
      </dgm:t>
    </dgm:pt>
    <dgm:pt modelId="{0EBB6C53-0BEC-4A34-A6AF-8CD6C54F5FB3}" type="parTrans" cxnId="{86EC8A08-E1F7-4026-92F2-36F6868C52D8}">
      <dgm:prSet/>
      <dgm:spPr/>
      <dgm:t>
        <a:bodyPr/>
        <a:lstStyle/>
        <a:p>
          <a:endParaRPr lang="en-US"/>
        </a:p>
      </dgm:t>
    </dgm:pt>
    <dgm:pt modelId="{3DD210CA-935F-49BE-9120-A3846F143649}" type="sibTrans" cxnId="{86EC8A08-E1F7-4026-92F2-36F6868C52D8}">
      <dgm:prSet/>
      <dgm:spPr/>
      <dgm:t>
        <a:bodyPr/>
        <a:lstStyle/>
        <a:p>
          <a:endParaRPr lang="en-US"/>
        </a:p>
      </dgm:t>
    </dgm:pt>
    <dgm:pt modelId="{C1771340-38B8-4516-B420-F2B142ECA6E6}">
      <dgm:prSet phldrT="[Text]"/>
      <dgm:spPr>
        <a:solidFill>
          <a:schemeClr val="accent2">
            <a:lumMod val="40000"/>
            <a:lumOff val="60000"/>
          </a:schemeClr>
        </a:solidFill>
      </dgm:spPr>
      <dgm:t>
        <a:bodyPr/>
        <a:lstStyle/>
        <a:p>
          <a:r>
            <a:rPr lang="en-US" dirty="0"/>
            <a:t>Process</a:t>
          </a:r>
        </a:p>
      </dgm:t>
    </dgm:pt>
    <dgm:pt modelId="{1B22740B-A498-41EE-9EFE-EA4C2B1F8788}" type="parTrans" cxnId="{BCF2DF0C-8182-4E92-9EDD-7E232F7A8D6A}">
      <dgm:prSet/>
      <dgm:spPr/>
      <dgm:t>
        <a:bodyPr/>
        <a:lstStyle/>
        <a:p>
          <a:endParaRPr lang="en-US"/>
        </a:p>
      </dgm:t>
    </dgm:pt>
    <dgm:pt modelId="{0E2974BE-A74F-440C-9307-7D4BA7A9DE05}" type="sibTrans" cxnId="{BCF2DF0C-8182-4E92-9EDD-7E232F7A8D6A}">
      <dgm:prSet/>
      <dgm:spPr/>
      <dgm:t>
        <a:bodyPr/>
        <a:lstStyle/>
        <a:p>
          <a:endParaRPr lang="en-US"/>
        </a:p>
      </dgm:t>
    </dgm:pt>
    <dgm:pt modelId="{B38D22B9-84FB-499F-BE37-9482D7DC5B6E}">
      <dgm:prSet phldrT="[Text]"/>
      <dgm:spPr/>
      <dgm:t>
        <a:bodyPr/>
        <a:lstStyle/>
        <a:p>
          <a:endParaRPr lang="en-US" dirty="0"/>
        </a:p>
      </dgm:t>
    </dgm:pt>
    <dgm:pt modelId="{65F20546-E653-49DA-9AFD-8CE9B890DEE7}" type="parTrans" cxnId="{2B2FD1B0-3E77-4BD9-A4F3-787068EE26AC}">
      <dgm:prSet/>
      <dgm:spPr/>
      <dgm:t>
        <a:bodyPr/>
        <a:lstStyle/>
        <a:p>
          <a:endParaRPr lang="en-US"/>
        </a:p>
      </dgm:t>
    </dgm:pt>
    <dgm:pt modelId="{098C01B9-3CC7-48B9-B392-4C033A904593}" type="sibTrans" cxnId="{2B2FD1B0-3E77-4BD9-A4F3-787068EE26AC}">
      <dgm:prSet/>
      <dgm:spPr/>
      <dgm:t>
        <a:bodyPr/>
        <a:lstStyle/>
        <a:p>
          <a:endParaRPr lang="en-US"/>
        </a:p>
      </dgm:t>
    </dgm:pt>
    <dgm:pt modelId="{14A84675-A3A5-4827-9946-7FA9F11716A1}">
      <dgm:prSet phldrT="[Text]"/>
      <dgm:spPr/>
      <dgm:t>
        <a:bodyPr/>
        <a:lstStyle/>
        <a:p>
          <a:r>
            <a:rPr lang="en-US" dirty="0"/>
            <a:t>Customers</a:t>
          </a:r>
        </a:p>
      </dgm:t>
    </dgm:pt>
    <dgm:pt modelId="{42B21424-89D0-42C6-B738-0E65ABBB9A04}" type="parTrans" cxnId="{CDE0B42B-BC95-42E6-B506-38110F6A6A63}">
      <dgm:prSet/>
      <dgm:spPr/>
      <dgm:t>
        <a:bodyPr/>
        <a:lstStyle/>
        <a:p>
          <a:endParaRPr lang="en-US"/>
        </a:p>
      </dgm:t>
    </dgm:pt>
    <dgm:pt modelId="{84C11DF2-6215-4B5D-A64D-547904F6892A}" type="sibTrans" cxnId="{CDE0B42B-BC95-42E6-B506-38110F6A6A63}">
      <dgm:prSet/>
      <dgm:spPr/>
      <dgm:t>
        <a:bodyPr/>
        <a:lstStyle/>
        <a:p>
          <a:endParaRPr lang="en-US"/>
        </a:p>
      </dgm:t>
    </dgm:pt>
    <dgm:pt modelId="{053C04B4-D1A1-49DC-9E7E-CE745447D338}">
      <dgm:prSet phldrT="[Text]"/>
      <dgm:spPr/>
      <dgm:t>
        <a:bodyPr/>
        <a:lstStyle/>
        <a:p>
          <a:r>
            <a:rPr lang="en-US" dirty="0"/>
            <a:t>Outputs</a:t>
          </a:r>
        </a:p>
      </dgm:t>
    </dgm:pt>
    <dgm:pt modelId="{95420BB2-47EB-4663-9245-5DEAA75F48A3}" type="parTrans" cxnId="{5C010E60-E6D9-4B78-B3B0-F902E23DBA5B}">
      <dgm:prSet/>
      <dgm:spPr/>
      <dgm:t>
        <a:bodyPr/>
        <a:lstStyle/>
        <a:p>
          <a:endParaRPr lang="en-US"/>
        </a:p>
      </dgm:t>
    </dgm:pt>
    <dgm:pt modelId="{C88B2ABB-A243-4E9E-BCE2-AC2C26F9E7D1}" type="sibTrans" cxnId="{5C010E60-E6D9-4B78-B3B0-F902E23DBA5B}">
      <dgm:prSet/>
      <dgm:spPr/>
      <dgm:t>
        <a:bodyPr/>
        <a:lstStyle/>
        <a:p>
          <a:endParaRPr lang="en-US"/>
        </a:p>
      </dgm:t>
    </dgm:pt>
    <dgm:pt modelId="{240B8AEB-562B-4746-9CEE-40214BDA2734}">
      <dgm:prSet phldrT="[Text]"/>
      <dgm:spPr/>
      <dgm:t>
        <a:bodyPr/>
        <a:lstStyle/>
        <a:p>
          <a:endParaRPr lang="en-US" dirty="0"/>
        </a:p>
      </dgm:t>
    </dgm:pt>
    <dgm:pt modelId="{E4C43058-9171-456D-AC6F-CA420B64D60F}" type="parTrans" cxnId="{2383EEA1-54EB-4A5F-88A0-6D22C2945BBD}">
      <dgm:prSet/>
      <dgm:spPr/>
      <dgm:t>
        <a:bodyPr/>
        <a:lstStyle/>
        <a:p>
          <a:endParaRPr lang="en-US"/>
        </a:p>
      </dgm:t>
    </dgm:pt>
    <dgm:pt modelId="{A92EA504-9D2B-432C-B1D2-FE5246E6202E}" type="sibTrans" cxnId="{2383EEA1-54EB-4A5F-88A0-6D22C2945BBD}">
      <dgm:prSet/>
      <dgm:spPr/>
      <dgm:t>
        <a:bodyPr/>
        <a:lstStyle/>
        <a:p>
          <a:endParaRPr lang="en-US"/>
        </a:p>
      </dgm:t>
    </dgm:pt>
    <dgm:pt modelId="{F7B4B800-0C09-41D8-AC50-5BABAD4F24D2}">
      <dgm:prSet phldrT="[Text]"/>
      <dgm:spPr/>
      <dgm:t>
        <a:bodyPr/>
        <a:lstStyle/>
        <a:p>
          <a:endParaRPr lang="en-US" dirty="0"/>
        </a:p>
      </dgm:t>
    </dgm:pt>
    <dgm:pt modelId="{DD35C4D9-9A96-4B95-9356-35A344F74BB3}" type="parTrans" cxnId="{F5518BAD-81D7-481C-A81B-818FB1A98895}">
      <dgm:prSet/>
      <dgm:spPr/>
      <dgm:t>
        <a:bodyPr/>
        <a:lstStyle/>
        <a:p>
          <a:endParaRPr lang="en-US"/>
        </a:p>
      </dgm:t>
    </dgm:pt>
    <dgm:pt modelId="{F13C786F-2AA4-4132-AC5D-2123B2CA03BA}" type="sibTrans" cxnId="{F5518BAD-81D7-481C-A81B-818FB1A98895}">
      <dgm:prSet/>
      <dgm:spPr/>
      <dgm:t>
        <a:bodyPr/>
        <a:lstStyle/>
        <a:p>
          <a:endParaRPr lang="en-US"/>
        </a:p>
      </dgm:t>
    </dgm:pt>
    <dgm:pt modelId="{A14062B9-D24D-426C-BA21-D9192249DD62}">
      <dgm:prSet phldrT="[Text]"/>
      <dgm:spPr/>
      <dgm:t>
        <a:bodyPr/>
        <a:lstStyle/>
        <a:p>
          <a:endParaRPr lang="en-US" dirty="0"/>
        </a:p>
      </dgm:t>
    </dgm:pt>
    <dgm:pt modelId="{049BE5C6-3760-4A1B-8253-52989CA76406}" type="parTrans" cxnId="{AC6368B5-6772-4BB2-8397-54ADCE34D596}">
      <dgm:prSet/>
      <dgm:spPr/>
      <dgm:t>
        <a:bodyPr/>
        <a:lstStyle/>
        <a:p>
          <a:endParaRPr lang="en-US"/>
        </a:p>
      </dgm:t>
    </dgm:pt>
    <dgm:pt modelId="{78DC9405-8355-432C-BAF2-331EDBAFB4A1}" type="sibTrans" cxnId="{AC6368B5-6772-4BB2-8397-54ADCE34D596}">
      <dgm:prSet/>
      <dgm:spPr/>
      <dgm:t>
        <a:bodyPr/>
        <a:lstStyle/>
        <a:p>
          <a:endParaRPr lang="en-US"/>
        </a:p>
      </dgm:t>
    </dgm:pt>
    <dgm:pt modelId="{6A7A5DE0-DEC7-4C0F-9BFF-EB0DA53FB9B5}">
      <dgm:prSet phldrT="[Text]"/>
      <dgm:spPr/>
      <dgm:t>
        <a:bodyPr/>
        <a:lstStyle/>
        <a:p>
          <a:endParaRPr lang="en-US" dirty="0"/>
        </a:p>
      </dgm:t>
    </dgm:pt>
    <dgm:pt modelId="{C0E376F3-1559-4DFB-9721-39664CC9FB14}" type="parTrans" cxnId="{588239EF-65DF-459C-8288-96F96C96F966}">
      <dgm:prSet/>
      <dgm:spPr/>
      <dgm:t>
        <a:bodyPr/>
        <a:lstStyle/>
        <a:p>
          <a:endParaRPr lang="en-US"/>
        </a:p>
      </dgm:t>
    </dgm:pt>
    <dgm:pt modelId="{43427036-F4C9-4744-8836-C829344B2CD7}" type="sibTrans" cxnId="{588239EF-65DF-459C-8288-96F96C96F966}">
      <dgm:prSet/>
      <dgm:spPr/>
      <dgm:t>
        <a:bodyPr/>
        <a:lstStyle/>
        <a:p>
          <a:endParaRPr lang="en-US"/>
        </a:p>
      </dgm:t>
    </dgm:pt>
    <dgm:pt modelId="{C9FE059E-15E1-4EAD-8E02-8DAAD60C4836}">
      <dgm:prSet phldrT="[Text]"/>
      <dgm:spPr/>
      <dgm:t>
        <a:bodyPr/>
        <a:lstStyle/>
        <a:p>
          <a:endParaRPr lang="en-US" dirty="0"/>
        </a:p>
      </dgm:t>
    </dgm:pt>
    <dgm:pt modelId="{E66C72FB-D158-42CE-89D5-D6496ADF6DFB}" type="parTrans" cxnId="{FEB95EF5-1392-4E88-8702-F651EAC02D0A}">
      <dgm:prSet/>
      <dgm:spPr/>
      <dgm:t>
        <a:bodyPr/>
        <a:lstStyle/>
        <a:p>
          <a:endParaRPr lang="en-US"/>
        </a:p>
      </dgm:t>
    </dgm:pt>
    <dgm:pt modelId="{568F236D-72F9-4B75-B931-247100997295}" type="sibTrans" cxnId="{FEB95EF5-1392-4E88-8702-F651EAC02D0A}">
      <dgm:prSet/>
      <dgm:spPr/>
      <dgm:t>
        <a:bodyPr/>
        <a:lstStyle/>
        <a:p>
          <a:endParaRPr lang="en-US"/>
        </a:p>
      </dgm:t>
    </dgm:pt>
    <dgm:pt modelId="{EE1D4B30-8EB9-4043-BCD5-897D4802A58E}">
      <dgm:prSet phldrT="[Text]"/>
      <dgm:spPr/>
      <dgm:t>
        <a:bodyPr/>
        <a:lstStyle/>
        <a:p>
          <a:endParaRPr lang="en-US" dirty="0"/>
        </a:p>
      </dgm:t>
    </dgm:pt>
    <dgm:pt modelId="{53DB3E7F-5671-4793-80BE-E9DF36CDA279}" type="parTrans" cxnId="{1F83C6DD-C577-49E2-A33A-579B744B1440}">
      <dgm:prSet/>
      <dgm:spPr/>
      <dgm:t>
        <a:bodyPr/>
        <a:lstStyle/>
        <a:p>
          <a:endParaRPr lang="en-US"/>
        </a:p>
      </dgm:t>
    </dgm:pt>
    <dgm:pt modelId="{7F10ED02-A4A9-4131-BBD5-3028662874F0}" type="sibTrans" cxnId="{1F83C6DD-C577-49E2-A33A-579B744B1440}">
      <dgm:prSet/>
      <dgm:spPr/>
      <dgm:t>
        <a:bodyPr/>
        <a:lstStyle/>
        <a:p>
          <a:endParaRPr lang="en-US"/>
        </a:p>
      </dgm:t>
    </dgm:pt>
    <dgm:pt modelId="{F09F8D00-A075-42F1-B9A2-04CDBEA8CD90}">
      <dgm:prSet phldrT="[Text]"/>
      <dgm:spPr/>
      <dgm:t>
        <a:bodyPr/>
        <a:lstStyle/>
        <a:p>
          <a:endParaRPr lang="en-US" dirty="0"/>
        </a:p>
      </dgm:t>
    </dgm:pt>
    <dgm:pt modelId="{A9B62A7E-4D8B-4BB6-BC38-672FE10CF36A}" type="parTrans" cxnId="{AC438A26-5A49-415B-8550-6BB1165C9183}">
      <dgm:prSet/>
      <dgm:spPr/>
      <dgm:t>
        <a:bodyPr/>
        <a:lstStyle/>
        <a:p>
          <a:endParaRPr lang="en-US"/>
        </a:p>
      </dgm:t>
    </dgm:pt>
    <dgm:pt modelId="{BF9CDB62-3C98-461D-BD45-3F5FFBB18E08}" type="sibTrans" cxnId="{AC438A26-5A49-415B-8550-6BB1165C9183}">
      <dgm:prSet/>
      <dgm:spPr/>
      <dgm:t>
        <a:bodyPr/>
        <a:lstStyle/>
        <a:p>
          <a:endParaRPr lang="en-US"/>
        </a:p>
      </dgm:t>
    </dgm:pt>
    <dgm:pt modelId="{85768F8F-277C-484F-AB63-8BE251809CE6}">
      <dgm:prSet phldrT="[Text]"/>
      <dgm:spPr/>
      <dgm:t>
        <a:bodyPr/>
        <a:lstStyle/>
        <a:p>
          <a:endParaRPr lang="en-US" dirty="0"/>
        </a:p>
      </dgm:t>
    </dgm:pt>
    <dgm:pt modelId="{1B0E5C2E-B150-4E9D-A025-205D7C3519B6}" type="parTrans" cxnId="{BFB86420-A40E-443C-87DB-D38F43A982F6}">
      <dgm:prSet/>
      <dgm:spPr/>
      <dgm:t>
        <a:bodyPr/>
        <a:lstStyle/>
        <a:p>
          <a:endParaRPr lang="en-US"/>
        </a:p>
      </dgm:t>
    </dgm:pt>
    <dgm:pt modelId="{3EA62259-D37F-48B8-A480-FDB53C039235}" type="sibTrans" cxnId="{BFB86420-A40E-443C-87DB-D38F43A982F6}">
      <dgm:prSet/>
      <dgm:spPr/>
      <dgm:t>
        <a:bodyPr/>
        <a:lstStyle/>
        <a:p>
          <a:endParaRPr lang="en-US"/>
        </a:p>
      </dgm:t>
    </dgm:pt>
    <dgm:pt modelId="{CDD7AFDE-0DDF-492F-9A8F-F8B466BDDCA8}">
      <dgm:prSet phldrT="[Text]"/>
      <dgm:spPr/>
      <dgm:t>
        <a:bodyPr/>
        <a:lstStyle/>
        <a:p>
          <a:endParaRPr lang="en-US" dirty="0"/>
        </a:p>
      </dgm:t>
    </dgm:pt>
    <dgm:pt modelId="{4D2E1AC8-AED6-43A2-8697-CD823FBDF77D}" type="parTrans" cxnId="{CF3DBB76-6792-4122-A1DF-23FD8B42DE2E}">
      <dgm:prSet/>
      <dgm:spPr/>
      <dgm:t>
        <a:bodyPr/>
        <a:lstStyle/>
        <a:p>
          <a:endParaRPr lang="en-US"/>
        </a:p>
      </dgm:t>
    </dgm:pt>
    <dgm:pt modelId="{9321B378-F249-4192-8BD7-D4788828DE0F}" type="sibTrans" cxnId="{CF3DBB76-6792-4122-A1DF-23FD8B42DE2E}">
      <dgm:prSet/>
      <dgm:spPr/>
      <dgm:t>
        <a:bodyPr/>
        <a:lstStyle/>
        <a:p>
          <a:endParaRPr lang="en-US"/>
        </a:p>
      </dgm:t>
    </dgm:pt>
    <dgm:pt modelId="{AB6D7F8D-7F85-4427-985C-4AA0673BDF65}">
      <dgm:prSet phldrT="[Text]"/>
      <dgm:spPr/>
      <dgm:t>
        <a:bodyPr/>
        <a:lstStyle/>
        <a:p>
          <a:endParaRPr lang="en-US" dirty="0"/>
        </a:p>
      </dgm:t>
    </dgm:pt>
    <dgm:pt modelId="{45B67891-7D4B-425D-9F4C-A63C95A138AD}" type="parTrans" cxnId="{50221529-A1C1-4B00-8533-224F9ED89F48}">
      <dgm:prSet/>
      <dgm:spPr/>
      <dgm:t>
        <a:bodyPr/>
        <a:lstStyle/>
        <a:p>
          <a:endParaRPr lang="en-US"/>
        </a:p>
      </dgm:t>
    </dgm:pt>
    <dgm:pt modelId="{D2A56E9C-2B26-4922-9F77-827313DD9DA3}" type="sibTrans" cxnId="{50221529-A1C1-4B00-8533-224F9ED89F48}">
      <dgm:prSet/>
      <dgm:spPr/>
      <dgm:t>
        <a:bodyPr/>
        <a:lstStyle/>
        <a:p>
          <a:endParaRPr lang="en-US"/>
        </a:p>
      </dgm:t>
    </dgm:pt>
    <dgm:pt modelId="{8A59C74B-788C-469A-9A14-6D41D88EBD24}">
      <dgm:prSet phldrT="[Text]"/>
      <dgm:spPr/>
      <dgm:t>
        <a:bodyPr/>
        <a:lstStyle/>
        <a:p>
          <a:endParaRPr lang="en-US" dirty="0"/>
        </a:p>
      </dgm:t>
    </dgm:pt>
    <dgm:pt modelId="{9E3CF974-F183-45C8-9B24-59CE6A2B4265}" type="parTrans" cxnId="{9FC6C4AF-F089-4401-A782-1C6D345B29F1}">
      <dgm:prSet/>
      <dgm:spPr/>
      <dgm:t>
        <a:bodyPr/>
        <a:lstStyle/>
        <a:p>
          <a:endParaRPr lang="en-US"/>
        </a:p>
      </dgm:t>
    </dgm:pt>
    <dgm:pt modelId="{3DD0460B-2BF0-4C24-A253-8E297DD884CF}" type="sibTrans" cxnId="{9FC6C4AF-F089-4401-A782-1C6D345B29F1}">
      <dgm:prSet/>
      <dgm:spPr/>
      <dgm:t>
        <a:bodyPr/>
        <a:lstStyle/>
        <a:p>
          <a:endParaRPr lang="en-US"/>
        </a:p>
      </dgm:t>
    </dgm:pt>
    <dgm:pt modelId="{B2CE9665-7ED1-4DF4-8B9F-8B3DAE1CD716}">
      <dgm:prSet phldrT="[Text]"/>
      <dgm:spPr/>
      <dgm:t>
        <a:bodyPr/>
        <a:lstStyle/>
        <a:p>
          <a:endParaRPr lang="en-US" dirty="0"/>
        </a:p>
      </dgm:t>
    </dgm:pt>
    <dgm:pt modelId="{EA2BE20F-EDCF-42D1-93D2-F70B4CD47E71}" type="parTrans" cxnId="{B1A1262C-4300-4667-B38F-7F9B44410316}">
      <dgm:prSet/>
      <dgm:spPr/>
      <dgm:t>
        <a:bodyPr/>
        <a:lstStyle/>
        <a:p>
          <a:endParaRPr lang="en-US"/>
        </a:p>
      </dgm:t>
    </dgm:pt>
    <dgm:pt modelId="{8DBFFFA1-7479-48ED-B419-EECC3AB2790A}" type="sibTrans" cxnId="{B1A1262C-4300-4667-B38F-7F9B44410316}">
      <dgm:prSet/>
      <dgm:spPr/>
      <dgm:t>
        <a:bodyPr/>
        <a:lstStyle/>
        <a:p>
          <a:endParaRPr lang="en-US"/>
        </a:p>
      </dgm:t>
    </dgm:pt>
    <dgm:pt modelId="{00AB8F58-2766-4CDB-A1B3-554B95E55742}">
      <dgm:prSet phldrT="[Text]"/>
      <dgm:spPr/>
      <dgm:t>
        <a:bodyPr/>
        <a:lstStyle/>
        <a:p>
          <a:endParaRPr lang="en-US" dirty="0"/>
        </a:p>
      </dgm:t>
    </dgm:pt>
    <dgm:pt modelId="{238ABC8C-E369-433D-9E50-6F3F38E3AA97}" type="parTrans" cxnId="{3F8B3F6A-78DB-4941-8BA8-26C8DD1450E6}">
      <dgm:prSet/>
      <dgm:spPr/>
      <dgm:t>
        <a:bodyPr/>
        <a:lstStyle/>
        <a:p>
          <a:endParaRPr lang="en-US"/>
        </a:p>
      </dgm:t>
    </dgm:pt>
    <dgm:pt modelId="{A2361363-936A-497D-9ED2-7AED85D0D21C}" type="sibTrans" cxnId="{3F8B3F6A-78DB-4941-8BA8-26C8DD1450E6}">
      <dgm:prSet/>
      <dgm:spPr/>
      <dgm:t>
        <a:bodyPr/>
        <a:lstStyle/>
        <a:p>
          <a:endParaRPr lang="en-US"/>
        </a:p>
      </dgm:t>
    </dgm:pt>
    <dgm:pt modelId="{D3B21B57-E992-48A0-AA24-3830E9B6624C}">
      <dgm:prSet phldrT="[Text]"/>
      <dgm:spPr/>
      <dgm:t>
        <a:bodyPr/>
        <a:lstStyle/>
        <a:p>
          <a:endParaRPr lang="en-US" dirty="0"/>
        </a:p>
      </dgm:t>
    </dgm:pt>
    <dgm:pt modelId="{C9766418-94EF-4C8A-BF2D-0958A1A14913}" type="parTrans" cxnId="{51299870-423F-4FDD-B588-1D13D3D676BF}">
      <dgm:prSet/>
      <dgm:spPr/>
      <dgm:t>
        <a:bodyPr/>
        <a:lstStyle/>
        <a:p>
          <a:endParaRPr lang="en-US"/>
        </a:p>
      </dgm:t>
    </dgm:pt>
    <dgm:pt modelId="{2974C909-9D9F-49BA-856D-027215DC3103}" type="sibTrans" cxnId="{51299870-423F-4FDD-B588-1D13D3D676BF}">
      <dgm:prSet/>
      <dgm:spPr/>
      <dgm:t>
        <a:bodyPr/>
        <a:lstStyle/>
        <a:p>
          <a:endParaRPr lang="en-US"/>
        </a:p>
      </dgm:t>
    </dgm:pt>
    <dgm:pt modelId="{E5A8774D-5547-4E07-8203-00C13F159FC1}">
      <dgm:prSet phldrT="[Text]"/>
      <dgm:spPr/>
      <dgm:t>
        <a:bodyPr/>
        <a:lstStyle/>
        <a:p>
          <a:endParaRPr lang="en-US" dirty="0"/>
        </a:p>
      </dgm:t>
    </dgm:pt>
    <dgm:pt modelId="{2C6FEAC8-79EB-44C3-9E61-8DFE3DD7DB6B}" type="parTrans" cxnId="{70A7FDF6-2BC5-4778-8828-601FE6D99548}">
      <dgm:prSet/>
      <dgm:spPr/>
      <dgm:t>
        <a:bodyPr/>
        <a:lstStyle/>
        <a:p>
          <a:endParaRPr lang="en-US"/>
        </a:p>
      </dgm:t>
    </dgm:pt>
    <dgm:pt modelId="{0A2A90E1-61F3-43F1-AB49-0C956D8005C9}" type="sibTrans" cxnId="{70A7FDF6-2BC5-4778-8828-601FE6D99548}">
      <dgm:prSet/>
      <dgm:spPr/>
      <dgm:t>
        <a:bodyPr/>
        <a:lstStyle/>
        <a:p>
          <a:endParaRPr lang="en-US"/>
        </a:p>
      </dgm:t>
    </dgm:pt>
    <dgm:pt modelId="{29C9DDD2-676F-4251-AD1B-D207C4375FD9}">
      <dgm:prSet phldrT="[Text]"/>
      <dgm:spPr>
        <a:solidFill>
          <a:schemeClr val="accent6">
            <a:lumMod val="60000"/>
            <a:lumOff val="40000"/>
          </a:schemeClr>
        </a:solidFill>
      </dgm:spPr>
      <dgm:t>
        <a:bodyPr/>
        <a:lstStyle/>
        <a:p>
          <a:endParaRPr lang="en-US" dirty="0"/>
        </a:p>
      </dgm:t>
    </dgm:pt>
    <dgm:pt modelId="{70A84426-226D-4ABA-BA93-C638D8BE4CF6}" type="parTrans" cxnId="{1ECD7A34-64BA-4F09-82EB-82B7CE7ECE7F}">
      <dgm:prSet/>
      <dgm:spPr/>
      <dgm:t>
        <a:bodyPr/>
        <a:lstStyle/>
        <a:p>
          <a:endParaRPr lang="en-US"/>
        </a:p>
      </dgm:t>
    </dgm:pt>
    <dgm:pt modelId="{8279E96A-4CC6-452E-8DB6-EE63727D3B4A}" type="sibTrans" cxnId="{1ECD7A34-64BA-4F09-82EB-82B7CE7ECE7F}">
      <dgm:prSet/>
      <dgm:spPr/>
      <dgm:t>
        <a:bodyPr/>
        <a:lstStyle/>
        <a:p>
          <a:endParaRPr lang="en-US"/>
        </a:p>
      </dgm:t>
    </dgm:pt>
    <dgm:pt modelId="{01E37DE1-260E-49A2-A8E3-687227CEB939}">
      <dgm:prSet phldrT="[Text]"/>
      <dgm:spPr>
        <a:solidFill>
          <a:schemeClr val="accent6">
            <a:lumMod val="60000"/>
            <a:lumOff val="40000"/>
          </a:schemeClr>
        </a:solidFill>
      </dgm:spPr>
      <dgm:t>
        <a:bodyPr/>
        <a:lstStyle/>
        <a:p>
          <a:endParaRPr lang="en-US" dirty="0"/>
        </a:p>
      </dgm:t>
    </dgm:pt>
    <dgm:pt modelId="{3EF3F215-ED97-4B5F-BE9B-E49A2E4F0614}" type="parTrans" cxnId="{544E8FFC-D3CF-4DF1-9928-BCE2C339A394}">
      <dgm:prSet/>
      <dgm:spPr/>
      <dgm:t>
        <a:bodyPr/>
        <a:lstStyle/>
        <a:p>
          <a:endParaRPr lang="en-US"/>
        </a:p>
      </dgm:t>
    </dgm:pt>
    <dgm:pt modelId="{753DEDC1-E43F-4367-A1A6-439204EB6E77}" type="sibTrans" cxnId="{544E8FFC-D3CF-4DF1-9928-BCE2C339A394}">
      <dgm:prSet/>
      <dgm:spPr/>
      <dgm:t>
        <a:bodyPr/>
        <a:lstStyle/>
        <a:p>
          <a:endParaRPr lang="en-US"/>
        </a:p>
      </dgm:t>
    </dgm:pt>
    <dgm:pt modelId="{DB095246-A660-479E-A156-6257914C34FE}">
      <dgm:prSet phldrT="[Text]"/>
      <dgm:spPr/>
      <dgm:t>
        <a:bodyPr/>
        <a:lstStyle/>
        <a:p>
          <a:endParaRPr lang="en-US" dirty="0"/>
        </a:p>
      </dgm:t>
    </dgm:pt>
    <dgm:pt modelId="{F01C63A9-8CE8-4945-91F9-A08ACCC5A28D}" type="parTrans" cxnId="{8869DD6A-B612-4516-A7B1-8D42D68E1A2C}">
      <dgm:prSet/>
      <dgm:spPr/>
      <dgm:t>
        <a:bodyPr/>
        <a:lstStyle/>
        <a:p>
          <a:endParaRPr lang="en-US"/>
        </a:p>
      </dgm:t>
    </dgm:pt>
    <dgm:pt modelId="{96928273-EA14-4DAD-B140-14F4A3395A0A}" type="sibTrans" cxnId="{8869DD6A-B612-4516-A7B1-8D42D68E1A2C}">
      <dgm:prSet/>
      <dgm:spPr/>
      <dgm:t>
        <a:bodyPr/>
        <a:lstStyle/>
        <a:p>
          <a:endParaRPr lang="en-US"/>
        </a:p>
      </dgm:t>
    </dgm:pt>
    <dgm:pt modelId="{A655CB62-62BB-4EB1-91B8-ACCE9401500D}">
      <dgm:prSet phldrT="[Text]"/>
      <dgm:spPr/>
      <dgm:t>
        <a:bodyPr/>
        <a:lstStyle/>
        <a:p>
          <a:endParaRPr lang="en-US" dirty="0"/>
        </a:p>
      </dgm:t>
    </dgm:pt>
    <dgm:pt modelId="{AE76C4CE-6430-4E56-9729-BCDCE10C91F3}" type="parTrans" cxnId="{183EB8D2-CFD7-40F0-A93E-A8DDE6319A0C}">
      <dgm:prSet/>
      <dgm:spPr/>
      <dgm:t>
        <a:bodyPr/>
        <a:lstStyle/>
        <a:p>
          <a:endParaRPr lang="en-US"/>
        </a:p>
      </dgm:t>
    </dgm:pt>
    <dgm:pt modelId="{204B1751-4BFE-440A-82C9-20F4647CABB0}" type="sibTrans" cxnId="{183EB8D2-CFD7-40F0-A93E-A8DDE6319A0C}">
      <dgm:prSet/>
      <dgm:spPr/>
      <dgm:t>
        <a:bodyPr/>
        <a:lstStyle/>
        <a:p>
          <a:endParaRPr lang="en-US"/>
        </a:p>
      </dgm:t>
    </dgm:pt>
    <dgm:pt modelId="{941DD751-987D-4274-A72C-ECBB26DFC606}">
      <dgm:prSet phldrT="[Text]"/>
      <dgm:spPr/>
      <dgm:t>
        <a:bodyPr/>
        <a:lstStyle/>
        <a:p>
          <a:endParaRPr lang="en-US" dirty="0"/>
        </a:p>
      </dgm:t>
    </dgm:pt>
    <dgm:pt modelId="{E0CE7C24-B7BD-4E63-A98E-39FD4C1C8561}" type="parTrans" cxnId="{E90923F0-2F92-42F0-91B3-06126C29A8C6}">
      <dgm:prSet/>
      <dgm:spPr/>
      <dgm:t>
        <a:bodyPr/>
        <a:lstStyle/>
        <a:p>
          <a:endParaRPr lang="en-US"/>
        </a:p>
      </dgm:t>
    </dgm:pt>
    <dgm:pt modelId="{5B3E66CD-2218-4989-A078-34BC75E019DA}" type="sibTrans" cxnId="{E90923F0-2F92-42F0-91B3-06126C29A8C6}">
      <dgm:prSet/>
      <dgm:spPr/>
      <dgm:t>
        <a:bodyPr/>
        <a:lstStyle/>
        <a:p>
          <a:endParaRPr lang="en-US"/>
        </a:p>
      </dgm:t>
    </dgm:pt>
    <dgm:pt modelId="{FEBEA9F4-D4EF-4D07-AB89-D66E71888211}">
      <dgm:prSet phldrT="[Text]"/>
      <dgm:spPr/>
      <dgm:t>
        <a:bodyPr/>
        <a:lstStyle/>
        <a:p>
          <a:endParaRPr lang="en-US" dirty="0"/>
        </a:p>
      </dgm:t>
    </dgm:pt>
    <dgm:pt modelId="{8EDCABB1-16C1-47ED-84D3-D729AB757CFB}" type="parTrans" cxnId="{F5AD640C-AE72-48E9-BA64-1082FB0FE82C}">
      <dgm:prSet/>
      <dgm:spPr/>
      <dgm:t>
        <a:bodyPr/>
        <a:lstStyle/>
        <a:p>
          <a:endParaRPr lang="en-US"/>
        </a:p>
      </dgm:t>
    </dgm:pt>
    <dgm:pt modelId="{346311F6-EACA-44DE-B237-C558B25CEC0C}" type="sibTrans" cxnId="{F5AD640C-AE72-48E9-BA64-1082FB0FE82C}">
      <dgm:prSet/>
      <dgm:spPr/>
      <dgm:t>
        <a:bodyPr/>
        <a:lstStyle/>
        <a:p>
          <a:endParaRPr lang="en-US"/>
        </a:p>
      </dgm:t>
    </dgm:pt>
    <dgm:pt modelId="{C3283EC3-B737-44B7-A77E-39271BA1454B}">
      <dgm:prSet phldrT="[Text]"/>
      <dgm:spPr/>
      <dgm:t>
        <a:bodyPr/>
        <a:lstStyle/>
        <a:p>
          <a:endParaRPr lang="en-US" dirty="0"/>
        </a:p>
      </dgm:t>
    </dgm:pt>
    <dgm:pt modelId="{CDDC4EBA-E693-4BC4-9CD8-E14899E25EE1}" type="parTrans" cxnId="{D249415D-28B0-4DB3-BC91-17374CF511AE}">
      <dgm:prSet/>
      <dgm:spPr/>
      <dgm:t>
        <a:bodyPr/>
        <a:lstStyle/>
        <a:p>
          <a:endParaRPr lang="en-US"/>
        </a:p>
      </dgm:t>
    </dgm:pt>
    <dgm:pt modelId="{0DFE56ED-DC47-4786-AADF-894BF3DA0235}" type="sibTrans" cxnId="{D249415D-28B0-4DB3-BC91-17374CF511AE}">
      <dgm:prSet/>
      <dgm:spPr/>
      <dgm:t>
        <a:bodyPr/>
        <a:lstStyle/>
        <a:p>
          <a:endParaRPr lang="en-US"/>
        </a:p>
      </dgm:t>
    </dgm:pt>
    <dgm:pt modelId="{A4BD611A-CBAE-41B9-91BB-64C5BFB1E598}">
      <dgm:prSet phldrT="[Text]"/>
      <dgm:spPr/>
      <dgm:t>
        <a:bodyPr/>
        <a:lstStyle/>
        <a:p>
          <a:endParaRPr lang="en-US" dirty="0"/>
        </a:p>
      </dgm:t>
    </dgm:pt>
    <dgm:pt modelId="{9C4882C9-38B2-4606-874A-F885DA3E2BAD}" type="parTrans" cxnId="{FF41DAA1-D494-4B57-A21C-C7C2F2F9A9A2}">
      <dgm:prSet/>
      <dgm:spPr/>
      <dgm:t>
        <a:bodyPr/>
        <a:lstStyle/>
        <a:p>
          <a:endParaRPr lang="en-US"/>
        </a:p>
      </dgm:t>
    </dgm:pt>
    <dgm:pt modelId="{3AAA569D-F9F2-4ABD-9678-60D62B118047}" type="sibTrans" cxnId="{FF41DAA1-D494-4B57-A21C-C7C2F2F9A9A2}">
      <dgm:prSet/>
      <dgm:spPr/>
      <dgm:t>
        <a:bodyPr/>
        <a:lstStyle/>
        <a:p>
          <a:endParaRPr lang="en-US"/>
        </a:p>
      </dgm:t>
    </dgm:pt>
    <dgm:pt modelId="{61341D5D-611F-459D-9576-F3549953F936}">
      <dgm:prSet phldrT="[Text]"/>
      <dgm:spPr/>
      <dgm:t>
        <a:bodyPr/>
        <a:lstStyle/>
        <a:p>
          <a:endParaRPr lang="en-US" dirty="0"/>
        </a:p>
      </dgm:t>
    </dgm:pt>
    <dgm:pt modelId="{DF2F6C9A-0041-4EB7-8B9A-1A5DBAE8238B}" type="parTrans" cxnId="{9FDB6A05-E089-43EA-86C6-9836DD6DB135}">
      <dgm:prSet/>
      <dgm:spPr/>
      <dgm:t>
        <a:bodyPr/>
        <a:lstStyle/>
        <a:p>
          <a:endParaRPr lang="en-US"/>
        </a:p>
      </dgm:t>
    </dgm:pt>
    <dgm:pt modelId="{B7EC4B58-EE59-4B4B-9414-E662DFE30ABC}" type="sibTrans" cxnId="{9FDB6A05-E089-43EA-86C6-9836DD6DB135}">
      <dgm:prSet/>
      <dgm:spPr/>
      <dgm:t>
        <a:bodyPr/>
        <a:lstStyle/>
        <a:p>
          <a:endParaRPr lang="en-US"/>
        </a:p>
      </dgm:t>
    </dgm:pt>
    <dgm:pt modelId="{B224939B-60D1-453E-ACD2-7BCC0426B1F6}">
      <dgm:prSet phldrT="[Text]"/>
      <dgm:spPr/>
      <dgm:t>
        <a:bodyPr/>
        <a:lstStyle/>
        <a:p>
          <a:endParaRPr lang="en-US" dirty="0"/>
        </a:p>
      </dgm:t>
    </dgm:pt>
    <dgm:pt modelId="{5037B52B-4246-48E4-9434-89852FB83140}" type="parTrans" cxnId="{4302C338-E4B0-43DD-AA50-66747FBCDD5F}">
      <dgm:prSet/>
      <dgm:spPr/>
      <dgm:t>
        <a:bodyPr/>
        <a:lstStyle/>
        <a:p>
          <a:endParaRPr lang="en-US"/>
        </a:p>
      </dgm:t>
    </dgm:pt>
    <dgm:pt modelId="{D8C65238-83A8-4172-A057-7FFAA44BE1BD}" type="sibTrans" cxnId="{4302C338-E4B0-43DD-AA50-66747FBCDD5F}">
      <dgm:prSet/>
      <dgm:spPr/>
      <dgm:t>
        <a:bodyPr/>
        <a:lstStyle/>
        <a:p>
          <a:endParaRPr lang="en-US"/>
        </a:p>
      </dgm:t>
    </dgm:pt>
    <dgm:pt modelId="{EA8AA90B-ED63-45C8-AD3A-DCB81F1B59E5}">
      <dgm:prSet phldrT="[Text]"/>
      <dgm:spPr/>
      <dgm:t>
        <a:bodyPr/>
        <a:lstStyle/>
        <a:p>
          <a:endParaRPr lang="en-US" dirty="0"/>
        </a:p>
      </dgm:t>
    </dgm:pt>
    <dgm:pt modelId="{018896AF-FD06-4922-B5BC-B95555B90F0B}" type="sibTrans" cxnId="{FA9376AD-6323-4713-B975-B774C986FFE0}">
      <dgm:prSet/>
      <dgm:spPr/>
      <dgm:t>
        <a:bodyPr/>
        <a:lstStyle/>
        <a:p>
          <a:endParaRPr lang="en-US"/>
        </a:p>
      </dgm:t>
    </dgm:pt>
    <dgm:pt modelId="{E8F6F32A-2F5F-481C-9656-4F38B7F7B9BF}" type="parTrans" cxnId="{FA9376AD-6323-4713-B975-B774C986FFE0}">
      <dgm:prSet/>
      <dgm:spPr/>
      <dgm:t>
        <a:bodyPr/>
        <a:lstStyle/>
        <a:p>
          <a:endParaRPr lang="en-US"/>
        </a:p>
      </dgm:t>
    </dgm:pt>
    <dgm:pt modelId="{8D5C64F0-EFA5-443D-BD0F-F3D2E2E01829}" type="pres">
      <dgm:prSet presAssocID="{1E11540A-65F7-4331-AF27-875E7A05A2C5}" presName="theList" presStyleCnt="0">
        <dgm:presLayoutVars>
          <dgm:dir/>
          <dgm:animLvl val="lvl"/>
          <dgm:resizeHandles val="exact"/>
        </dgm:presLayoutVars>
      </dgm:prSet>
      <dgm:spPr/>
    </dgm:pt>
    <dgm:pt modelId="{0EE7842A-BD0E-4BF1-A3D8-6FBF5C5AC835}" type="pres">
      <dgm:prSet presAssocID="{0AA78893-26D9-4215-A8E2-BE6F11DA4670}" presName="compNode" presStyleCnt="0"/>
      <dgm:spPr/>
    </dgm:pt>
    <dgm:pt modelId="{CB5B987C-64B1-4361-A263-227340420CEE}" type="pres">
      <dgm:prSet presAssocID="{0AA78893-26D9-4215-A8E2-BE6F11DA4670}" presName="aNode" presStyleLbl="bgShp" presStyleIdx="0" presStyleCnt="5"/>
      <dgm:spPr>
        <a:prstGeom prst="rect">
          <a:avLst/>
        </a:prstGeom>
      </dgm:spPr>
    </dgm:pt>
    <dgm:pt modelId="{76F0E5C6-FFFD-42DF-929B-6D560A41C86C}" type="pres">
      <dgm:prSet presAssocID="{0AA78893-26D9-4215-A8E2-BE6F11DA4670}" presName="textNode" presStyleLbl="bgShp" presStyleIdx="0" presStyleCnt="5"/>
      <dgm:spPr/>
    </dgm:pt>
    <dgm:pt modelId="{245B336F-DC44-4A92-907C-4272E5355E1D}" type="pres">
      <dgm:prSet presAssocID="{0AA78893-26D9-4215-A8E2-BE6F11DA4670}" presName="compChildNode" presStyleCnt="0"/>
      <dgm:spPr/>
    </dgm:pt>
    <dgm:pt modelId="{DC05A346-F330-40CC-B9E9-A657DD15701B}" type="pres">
      <dgm:prSet presAssocID="{0AA78893-26D9-4215-A8E2-BE6F11DA4670}" presName="theInnerList" presStyleCnt="0"/>
      <dgm:spPr/>
    </dgm:pt>
    <dgm:pt modelId="{C5809952-1C91-4462-8CA2-9390E9EB26DF}" type="pres">
      <dgm:prSet presAssocID="{7446426D-F15D-45A3-92AA-CAA6582E16E3}" presName="childNode" presStyleLbl="node1" presStyleIdx="0" presStyleCnt="30">
        <dgm:presLayoutVars>
          <dgm:bulletEnabled val="1"/>
        </dgm:presLayoutVars>
      </dgm:prSet>
      <dgm:spPr/>
    </dgm:pt>
    <dgm:pt modelId="{6820E483-4968-46E3-9FB8-2739B44A986A}" type="pres">
      <dgm:prSet presAssocID="{7446426D-F15D-45A3-92AA-CAA6582E16E3}" presName="aSpace2" presStyleCnt="0"/>
      <dgm:spPr/>
    </dgm:pt>
    <dgm:pt modelId="{C0908AD8-5641-4DB0-9933-23EE84C0CF26}" type="pres">
      <dgm:prSet presAssocID="{CDD7AFDE-0DDF-492F-9A8F-F8B466BDDCA8}" presName="childNode" presStyleLbl="node1" presStyleIdx="1" presStyleCnt="30">
        <dgm:presLayoutVars>
          <dgm:bulletEnabled val="1"/>
        </dgm:presLayoutVars>
      </dgm:prSet>
      <dgm:spPr/>
    </dgm:pt>
    <dgm:pt modelId="{2C2EC161-E401-44C0-8644-A42C304FB5CC}" type="pres">
      <dgm:prSet presAssocID="{CDD7AFDE-0DDF-492F-9A8F-F8B466BDDCA8}" presName="aSpace2" presStyleCnt="0"/>
      <dgm:spPr/>
    </dgm:pt>
    <dgm:pt modelId="{95CDF781-AD24-4F67-8749-E2F4937457DB}" type="pres">
      <dgm:prSet presAssocID="{941DD751-987D-4274-A72C-ECBB26DFC606}" presName="childNode" presStyleLbl="node1" presStyleIdx="2" presStyleCnt="30">
        <dgm:presLayoutVars>
          <dgm:bulletEnabled val="1"/>
        </dgm:presLayoutVars>
      </dgm:prSet>
      <dgm:spPr/>
    </dgm:pt>
    <dgm:pt modelId="{FA00B352-830B-4711-BD08-0AE3540E15AD}" type="pres">
      <dgm:prSet presAssocID="{941DD751-987D-4274-A72C-ECBB26DFC606}" presName="aSpace2" presStyleCnt="0"/>
      <dgm:spPr/>
    </dgm:pt>
    <dgm:pt modelId="{014F4453-579D-4C94-A03D-D31D399D6BDC}" type="pres">
      <dgm:prSet presAssocID="{FEBEA9F4-D4EF-4D07-AB89-D66E71888211}" presName="childNode" presStyleLbl="node1" presStyleIdx="3" presStyleCnt="30">
        <dgm:presLayoutVars>
          <dgm:bulletEnabled val="1"/>
        </dgm:presLayoutVars>
      </dgm:prSet>
      <dgm:spPr/>
    </dgm:pt>
    <dgm:pt modelId="{ED5C83B3-9720-4E79-B77C-FB1BECA93D39}" type="pres">
      <dgm:prSet presAssocID="{FEBEA9F4-D4EF-4D07-AB89-D66E71888211}" presName="aSpace2" presStyleCnt="0"/>
      <dgm:spPr/>
    </dgm:pt>
    <dgm:pt modelId="{C87656DF-1022-420C-BA3E-004DF6E5309A}" type="pres">
      <dgm:prSet presAssocID="{AB6D7F8D-7F85-4427-985C-4AA0673BDF65}" presName="childNode" presStyleLbl="node1" presStyleIdx="4" presStyleCnt="30">
        <dgm:presLayoutVars>
          <dgm:bulletEnabled val="1"/>
        </dgm:presLayoutVars>
      </dgm:prSet>
      <dgm:spPr/>
    </dgm:pt>
    <dgm:pt modelId="{B8379BCB-D6B1-4E76-91AB-05906CC1EDA4}" type="pres">
      <dgm:prSet presAssocID="{AB6D7F8D-7F85-4427-985C-4AA0673BDF65}" presName="aSpace2" presStyleCnt="0"/>
      <dgm:spPr/>
    </dgm:pt>
    <dgm:pt modelId="{0B1C033C-36F3-4230-96C5-BC195E1AEEDB}" type="pres">
      <dgm:prSet presAssocID="{8A59C74B-788C-469A-9A14-6D41D88EBD24}" presName="childNode" presStyleLbl="node1" presStyleIdx="5" presStyleCnt="30">
        <dgm:presLayoutVars>
          <dgm:bulletEnabled val="1"/>
        </dgm:presLayoutVars>
      </dgm:prSet>
      <dgm:spPr/>
    </dgm:pt>
    <dgm:pt modelId="{A47EEB81-95D2-4A2A-9C46-6EA5F6A877E1}" type="pres">
      <dgm:prSet presAssocID="{0AA78893-26D9-4215-A8E2-BE6F11DA4670}" presName="aSpace" presStyleCnt="0"/>
      <dgm:spPr/>
    </dgm:pt>
    <dgm:pt modelId="{1473CC7E-5EAB-43A5-8490-C2C9571E2A38}" type="pres">
      <dgm:prSet presAssocID="{77D45FB6-92BE-4639-AAB5-10B61533515C}" presName="compNode" presStyleCnt="0"/>
      <dgm:spPr/>
    </dgm:pt>
    <dgm:pt modelId="{0EDEBE27-947C-48BD-A650-0991D015F85D}" type="pres">
      <dgm:prSet presAssocID="{77D45FB6-92BE-4639-AAB5-10B61533515C}" presName="aNode" presStyleLbl="bgShp" presStyleIdx="1" presStyleCnt="5"/>
      <dgm:spPr>
        <a:prstGeom prst="rect">
          <a:avLst/>
        </a:prstGeom>
      </dgm:spPr>
    </dgm:pt>
    <dgm:pt modelId="{F313EF7D-CBDC-412C-A6EB-F1577FF3DA48}" type="pres">
      <dgm:prSet presAssocID="{77D45FB6-92BE-4639-AAB5-10B61533515C}" presName="textNode" presStyleLbl="bgShp" presStyleIdx="1" presStyleCnt="5"/>
      <dgm:spPr/>
    </dgm:pt>
    <dgm:pt modelId="{5F5A3BFA-21DD-41B4-AFB3-80451C445308}" type="pres">
      <dgm:prSet presAssocID="{77D45FB6-92BE-4639-AAB5-10B61533515C}" presName="compChildNode" presStyleCnt="0"/>
      <dgm:spPr/>
    </dgm:pt>
    <dgm:pt modelId="{911B9248-0D5F-436D-984E-4C4A75131728}" type="pres">
      <dgm:prSet presAssocID="{77D45FB6-92BE-4639-AAB5-10B61533515C}" presName="theInnerList" presStyleCnt="0"/>
      <dgm:spPr/>
    </dgm:pt>
    <dgm:pt modelId="{9D01392D-3BA3-492B-8B2D-5127FA96C092}" type="pres">
      <dgm:prSet presAssocID="{367C1ECB-BC7D-4784-B726-CCB6C45A7797}" presName="childNode" presStyleLbl="node1" presStyleIdx="6" presStyleCnt="30">
        <dgm:presLayoutVars>
          <dgm:bulletEnabled val="1"/>
        </dgm:presLayoutVars>
      </dgm:prSet>
      <dgm:spPr/>
    </dgm:pt>
    <dgm:pt modelId="{ABB9EB97-08E0-48A7-99D3-DD7ACD929DEE}" type="pres">
      <dgm:prSet presAssocID="{367C1ECB-BC7D-4784-B726-CCB6C45A7797}" presName="aSpace2" presStyleCnt="0"/>
      <dgm:spPr/>
    </dgm:pt>
    <dgm:pt modelId="{0CD22B1C-C576-4573-8190-B990F2616F65}" type="pres">
      <dgm:prSet presAssocID="{03537E44-3470-4AD6-8946-B433254FD9CB}" presName="childNode" presStyleLbl="node1" presStyleIdx="7" presStyleCnt="30">
        <dgm:presLayoutVars>
          <dgm:bulletEnabled val="1"/>
        </dgm:presLayoutVars>
      </dgm:prSet>
      <dgm:spPr/>
    </dgm:pt>
    <dgm:pt modelId="{3815F398-35C3-458A-9A89-F88B9599BEBF}" type="pres">
      <dgm:prSet presAssocID="{03537E44-3470-4AD6-8946-B433254FD9CB}" presName="aSpace2" presStyleCnt="0"/>
      <dgm:spPr/>
    </dgm:pt>
    <dgm:pt modelId="{8AA1E499-70F4-4BB0-A841-D8F941B0ECF0}" type="pres">
      <dgm:prSet presAssocID="{C3283EC3-B737-44B7-A77E-39271BA1454B}" presName="childNode" presStyleLbl="node1" presStyleIdx="8" presStyleCnt="30">
        <dgm:presLayoutVars>
          <dgm:bulletEnabled val="1"/>
        </dgm:presLayoutVars>
      </dgm:prSet>
      <dgm:spPr/>
    </dgm:pt>
    <dgm:pt modelId="{D85178F7-C799-483A-9871-43B01086202A}" type="pres">
      <dgm:prSet presAssocID="{C3283EC3-B737-44B7-A77E-39271BA1454B}" presName="aSpace2" presStyleCnt="0"/>
      <dgm:spPr/>
    </dgm:pt>
    <dgm:pt modelId="{90328DED-647A-4FBC-944C-AAE36E9974A8}" type="pres">
      <dgm:prSet presAssocID="{F09F8D00-A075-42F1-B9A2-04CDBEA8CD90}" presName="childNode" presStyleLbl="node1" presStyleIdx="9" presStyleCnt="30">
        <dgm:presLayoutVars>
          <dgm:bulletEnabled val="1"/>
        </dgm:presLayoutVars>
      </dgm:prSet>
      <dgm:spPr/>
    </dgm:pt>
    <dgm:pt modelId="{71E61A1A-ABA4-4A31-B135-F4A11E3A8A28}" type="pres">
      <dgm:prSet presAssocID="{F09F8D00-A075-42F1-B9A2-04CDBEA8CD90}" presName="aSpace2" presStyleCnt="0"/>
      <dgm:spPr/>
    </dgm:pt>
    <dgm:pt modelId="{CACABD2E-FCD3-436C-837B-B52CB2CB4B98}" type="pres">
      <dgm:prSet presAssocID="{85768F8F-277C-484F-AB63-8BE251809CE6}" presName="childNode" presStyleLbl="node1" presStyleIdx="10" presStyleCnt="30">
        <dgm:presLayoutVars>
          <dgm:bulletEnabled val="1"/>
        </dgm:presLayoutVars>
      </dgm:prSet>
      <dgm:spPr/>
    </dgm:pt>
    <dgm:pt modelId="{6F4B0F92-3C5E-4360-B00F-FCF08AA592B9}" type="pres">
      <dgm:prSet presAssocID="{85768F8F-277C-484F-AB63-8BE251809CE6}" presName="aSpace2" presStyleCnt="0"/>
      <dgm:spPr/>
    </dgm:pt>
    <dgm:pt modelId="{588B5940-9FF3-45DF-A87E-9AC086E8646B}" type="pres">
      <dgm:prSet presAssocID="{EE1D4B30-8EB9-4043-BCD5-897D4802A58E}" presName="childNode" presStyleLbl="node1" presStyleIdx="11" presStyleCnt="30">
        <dgm:presLayoutVars>
          <dgm:bulletEnabled val="1"/>
        </dgm:presLayoutVars>
      </dgm:prSet>
      <dgm:spPr/>
    </dgm:pt>
    <dgm:pt modelId="{332691EA-B109-4F64-927D-017F1765E13D}" type="pres">
      <dgm:prSet presAssocID="{77D45FB6-92BE-4639-AAB5-10B61533515C}" presName="aSpace" presStyleCnt="0"/>
      <dgm:spPr/>
    </dgm:pt>
    <dgm:pt modelId="{EED4DC4C-EAA5-4F79-8919-899EB6073C5D}" type="pres">
      <dgm:prSet presAssocID="{C1771340-38B8-4516-B420-F2B142ECA6E6}" presName="compNode" presStyleCnt="0"/>
      <dgm:spPr/>
    </dgm:pt>
    <dgm:pt modelId="{A371F76A-A808-4F5F-B596-22AED986A1BD}" type="pres">
      <dgm:prSet presAssocID="{C1771340-38B8-4516-B420-F2B142ECA6E6}" presName="aNode" presStyleLbl="bgShp" presStyleIdx="2" presStyleCnt="5"/>
      <dgm:spPr>
        <a:prstGeom prst="rect">
          <a:avLst/>
        </a:prstGeom>
      </dgm:spPr>
    </dgm:pt>
    <dgm:pt modelId="{1F54FAB3-A1B4-4384-BAE6-FC0B213A7DBE}" type="pres">
      <dgm:prSet presAssocID="{C1771340-38B8-4516-B420-F2B142ECA6E6}" presName="textNode" presStyleLbl="bgShp" presStyleIdx="2" presStyleCnt="5"/>
      <dgm:spPr/>
    </dgm:pt>
    <dgm:pt modelId="{4552468F-E707-4738-9198-6D33C902ECF6}" type="pres">
      <dgm:prSet presAssocID="{C1771340-38B8-4516-B420-F2B142ECA6E6}" presName="compChildNode" presStyleCnt="0"/>
      <dgm:spPr/>
    </dgm:pt>
    <dgm:pt modelId="{E05DA9D8-5041-4AF4-A96A-D0D07F7A5534}" type="pres">
      <dgm:prSet presAssocID="{C1771340-38B8-4516-B420-F2B142ECA6E6}" presName="theInnerList" presStyleCnt="0"/>
      <dgm:spPr/>
    </dgm:pt>
    <dgm:pt modelId="{1FB70846-A69B-4D74-9285-660E082ADC1D}" type="pres">
      <dgm:prSet presAssocID="{01E37DE1-260E-49A2-A8E3-687227CEB939}" presName="childNode" presStyleLbl="node1" presStyleIdx="12" presStyleCnt="30">
        <dgm:presLayoutVars>
          <dgm:bulletEnabled val="1"/>
        </dgm:presLayoutVars>
      </dgm:prSet>
      <dgm:spPr/>
    </dgm:pt>
    <dgm:pt modelId="{9EFA24DC-9406-466C-B582-EC439EA83CF9}" type="pres">
      <dgm:prSet presAssocID="{01E37DE1-260E-49A2-A8E3-687227CEB939}" presName="aSpace2" presStyleCnt="0"/>
      <dgm:spPr/>
    </dgm:pt>
    <dgm:pt modelId="{C791ACCC-6110-4D1A-AECB-648B2397FD1A}" type="pres">
      <dgm:prSet presAssocID="{DB095246-A660-479E-A156-6257914C34FE}" presName="childNode" presStyleLbl="node1" presStyleIdx="13" presStyleCnt="30">
        <dgm:presLayoutVars>
          <dgm:bulletEnabled val="1"/>
        </dgm:presLayoutVars>
      </dgm:prSet>
      <dgm:spPr/>
    </dgm:pt>
    <dgm:pt modelId="{B3070333-61C2-4136-B452-21384C5554BD}" type="pres">
      <dgm:prSet presAssocID="{DB095246-A660-479E-A156-6257914C34FE}" presName="aSpace2" presStyleCnt="0"/>
      <dgm:spPr/>
    </dgm:pt>
    <dgm:pt modelId="{F910B318-B0D7-42DA-9FF0-8BF895D3AD3C}" type="pres">
      <dgm:prSet presAssocID="{A4BD611A-CBAE-41B9-91BB-64C5BFB1E598}" presName="childNode" presStyleLbl="node1" presStyleIdx="14" presStyleCnt="30">
        <dgm:presLayoutVars>
          <dgm:bulletEnabled val="1"/>
        </dgm:presLayoutVars>
      </dgm:prSet>
      <dgm:spPr/>
    </dgm:pt>
    <dgm:pt modelId="{D370025E-10BE-4FF2-BA08-4FE058989CDD}" type="pres">
      <dgm:prSet presAssocID="{A4BD611A-CBAE-41B9-91BB-64C5BFB1E598}" presName="aSpace2" presStyleCnt="0"/>
      <dgm:spPr/>
    </dgm:pt>
    <dgm:pt modelId="{0C31730A-7C40-4E86-BF00-BAB323536FE2}" type="pres">
      <dgm:prSet presAssocID="{EA8AA90B-ED63-45C8-AD3A-DCB81F1B59E5}" presName="childNode" presStyleLbl="node1" presStyleIdx="15" presStyleCnt="30">
        <dgm:presLayoutVars>
          <dgm:bulletEnabled val="1"/>
        </dgm:presLayoutVars>
      </dgm:prSet>
      <dgm:spPr/>
    </dgm:pt>
    <dgm:pt modelId="{D31471C4-852D-4B5C-BC97-7A0BFA548A0F}" type="pres">
      <dgm:prSet presAssocID="{EA8AA90B-ED63-45C8-AD3A-DCB81F1B59E5}" presName="aSpace2" presStyleCnt="0"/>
      <dgm:spPr/>
    </dgm:pt>
    <dgm:pt modelId="{FC896C64-C8B9-4C5C-A5B2-4CDDC40D7F32}" type="pres">
      <dgm:prSet presAssocID="{A655CB62-62BB-4EB1-91B8-ACCE9401500D}" presName="childNode" presStyleLbl="node1" presStyleIdx="16" presStyleCnt="30">
        <dgm:presLayoutVars>
          <dgm:bulletEnabled val="1"/>
        </dgm:presLayoutVars>
      </dgm:prSet>
      <dgm:spPr/>
    </dgm:pt>
    <dgm:pt modelId="{82B045A4-2FCD-434A-948A-4139356E96E1}" type="pres">
      <dgm:prSet presAssocID="{A655CB62-62BB-4EB1-91B8-ACCE9401500D}" presName="aSpace2" presStyleCnt="0"/>
      <dgm:spPr/>
    </dgm:pt>
    <dgm:pt modelId="{3A992207-0391-4BEB-B0CF-2D5A253150CD}" type="pres">
      <dgm:prSet presAssocID="{29C9DDD2-676F-4251-AD1B-D207C4375FD9}" presName="childNode" presStyleLbl="node1" presStyleIdx="17" presStyleCnt="30">
        <dgm:presLayoutVars>
          <dgm:bulletEnabled val="1"/>
        </dgm:presLayoutVars>
      </dgm:prSet>
      <dgm:spPr/>
    </dgm:pt>
    <dgm:pt modelId="{0707295B-BEE8-4ABB-B1F9-534328C2D167}" type="pres">
      <dgm:prSet presAssocID="{C1771340-38B8-4516-B420-F2B142ECA6E6}" presName="aSpace" presStyleCnt="0"/>
      <dgm:spPr/>
    </dgm:pt>
    <dgm:pt modelId="{1F0BD843-BF37-4CDD-9B63-53F5953FB635}" type="pres">
      <dgm:prSet presAssocID="{053C04B4-D1A1-49DC-9E7E-CE745447D338}" presName="compNode" presStyleCnt="0"/>
      <dgm:spPr/>
    </dgm:pt>
    <dgm:pt modelId="{5E174A96-A48A-445C-91C9-068A5632A044}" type="pres">
      <dgm:prSet presAssocID="{053C04B4-D1A1-49DC-9E7E-CE745447D338}" presName="aNode" presStyleLbl="bgShp" presStyleIdx="3" presStyleCnt="5"/>
      <dgm:spPr>
        <a:prstGeom prst="rect">
          <a:avLst/>
        </a:prstGeom>
      </dgm:spPr>
    </dgm:pt>
    <dgm:pt modelId="{C98D6D77-0762-436A-BF49-8E3BE5C2EEC7}" type="pres">
      <dgm:prSet presAssocID="{053C04B4-D1A1-49DC-9E7E-CE745447D338}" presName="textNode" presStyleLbl="bgShp" presStyleIdx="3" presStyleCnt="5"/>
      <dgm:spPr/>
    </dgm:pt>
    <dgm:pt modelId="{8F49D476-3337-4628-B67F-16B1C3FF40CD}" type="pres">
      <dgm:prSet presAssocID="{053C04B4-D1A1-49DC-9E7E-CE745447D338}" presName="compChildNode" presStyleCnt="0"/>
      <dgm:spPr/>
    </dgm:pt>
    <dgm:pt modelId="{50E47539-A0A5-43AB-91D5-40521FB2AB4D}" type="pres">
      <dgm:prSet presAssocID="{053C04B4-D1A1-49DC-9E7E-CE745447D338}" presName="theInnerList" presStyleCnt="0"/>
      <dgm:spPr/>
    </dgm:pt>
    <dgm:pt modelId="{D97E5A45-EF2F-4640-A10A-0E4023F2CA01}" type="pres">
      <dgm:prSet presAssocID="{240B8AEB-562B-4746-9CEE-40214BDA2734}" presName="childNode" presStyleLbl="node1" presStyleIdx="18" presStyleCnt="30">
        <dgm:presLayoutVars>
          <dgm:bulletEnabled val="1"/>
        </dgm:presLayoutVars>
      </dgm:prSet>
      <dgm:spPr/>
    </dgm:pt>
    <dgm:pt modelId="{3B8400E9-7F0D-4556-B5E7-3732F3D9B2F2}" type="pres">
      <dgm:prSet presAssocID="{240B8AEB-562B-4746-9CEE-40214BDA2734}" presName="aSpace2" presStyleCnt="0"/>
      <dgm:spPr/>
    </dgm:pt>
    <dgm:pt modelId="{64E8A02B-42E1-47D8-BFF3-23D35372FB5E}" type="pres">
      <dgm:prSet presAssocID="{F7B4B800-0C09-41D8-AC50-5BABAD4F24D2}" presName="childNode" presStyleLbl="node1" presStyleIdx="19" presStyleCnt="30">
        <dgm:presLayoutVars>
          <dgm:bulletEnabled val="1"/>
        </dgm:presLayoutVars>
      </dgm:prSet>
      <dgm:spPr/>
    </dgm:pt>
    <dgm:pt modelId="{59AA1E30-CE62-4B99-BF9B-5E8CC71E44CC}" type="pres">
      <dgm:prSet presAssocID="{F7B4B800-0C09-41D8-AC50-5BABAD4F24D2}" presName="aSpace2" presStyleCnt="0"/>
      <dgm:spPr/>
    </dgm:pt>
    <dgm:pt modelId="{CAE443F3-A594-4CD8-8458-449C2C1C3EA5}" type="pres">
      <dgm:prSet presAssocID="{A14062B9-D24D-426C-BA21-D9192249DD62}" presName="childNode" presStyleLbl="node1" presStyleIdx="20" presStyleCnt="30">
        <dgm:presLayoutVars>
          <dgm:bulletEnabled val="1"/>
        </dgm:presLayoutVars>
      </dgm:prSet>
      <dgm:spPr/>
    </dgm:pt>
    <dgm:pt modelId="{146C8BFD-57B3-483F-855E-BFC329D4A2B1}" type="pres">
      <dgm:prSet presAssocID="{A14062B9-D24D-426C-BA21-D9192249DD62}" presName="aSpace2" presStyleCnt="0"/>
      <dgm:spPr/>
    </dgm:pt>
    <dgm:pt modelId="{56F1690F-9CA4-4FF9-9DB6-BCE0809C962D}" type="pres">
      <dgm:prSet presAssocID="{6A7A5DE0-DEC7-4C0F-9BFF-EB0DA53FB9B5}" presName="childNode" presStyleLbl="node1" presStyleIdx="21" presStyleCnt="30">
        <dgm:presLayoutVars>
          <dgm:bulletEnabled val="1"/>
        </dgm:presLayoutVars>
      </dgm:prSet>
      <dgm:spPr/>
    </dgm:pt>
    <dgm:pt modelId="{1A0D775C-16C4-4A60-8EB8-0DD96A630D7C}" type="pres">
      <dgm:prSet presAssocID="{6A7A5DE0-DEC7-4C0F-9BFF-EB0DA53FB9B5}" presName="aSpace2" presStyleCnt="0"/>
      <dgm:spPr/>
    </dgm:pt>
    <dgm:pt modelId="{9FDD3F16-31A0-4AD6-9987-D73E0A35F51B}" type="pres">
      <dgm:prSet presAssocID="{61341D5D-611F-459D-9576-F3549953F936}" presName="childNode" presStyleLbl="node1" presStyleIdx="22" presStyleCnt="30">
        <dgm:presLayoutVars>
          <dgm:bulletEnabled val="1"/>
        </dgm:presLayoutVars>
      </dgm:prSet>
      <dgm:spPr/>
    </dgm:pt>
    <dgm:pt modelId="{73A8B455-C285-4390-AD41-EF53C87EBF74}" type="pres">
      <dgm:prSet presAssocID="{61341D5D-611F-459D-9576-F3549953F936}" presName="aSpace2" presStyleCnt="0"/>
      <dgm:spPr/>
    </dgm:pt>
    <dgm:pt modelId="{291834FC-AC3F-43EC-9A1D-32FBBE139425}" type="pres">
      <dgm:prSet presAssocID="{C9FE059E-15E1-4EAD-8E02-8DAAD60C4836}" presName="childNode" presStyleLbl="node1" presStyleIdx="23" presStyleCnt="30">
        <dgm:presLayoutVars>
          <dgm:bulletEnabled val="1"/>
        </dgm:presLayoutVars>
      </dgm:prSet>
      <dgm:spPr/>
    </dgm:pt>
    <dgm:pt modelId="{4F3BE9C2-D16B-49CD-AF2E-FCBC5CB7C326}" type="pres">
      <dgm:prSet presAssocID="{053C04B4-D1A1-49DC-9E7E-CE745447D338}" presName="aSpace" presStyleCnt="0"/>
      <dgm:spPr/>
    </dgm:pt>
    <dgm:pt modelId="{28204D32-6109-4D49-9158-A032AA8394D0}" type="pres">
      <dgm:prSet presAssocID="{14A84675-A3A5-4827-9946-7FA9F11716A1}" presName="compNode" presStyleCnt="0"/>
      <dgm:spPr/>
    </dgm:pt>
    <dgm:pt modelId="{3F653DF9-CB9F-47B1-B196-8A6C0A2BC8AD}" type="pres">
      <dgm:prSet presAssocID="{14A84675-A3A5-4827-9946-7FA9F11716A1}" presName="aNode" presStyleLbl="bgShp" presStyleIdx="4" presStyleCnt="5"/>
      <dgm:spPr>
        <a:prstGeom prst="rect">
          <a:avLst/>
        </a:prstGeom>
      </dgm:spPr>
    </dgm:pt>
    <dgm:pt modelId="{A4278A9C-7011-471F-AD78-C23DC8354B35}" type="pres">
      <dgm:prSet presAssocID="{14A84675-A3A5-4827-9946-7FA9F11716A1}" presName="textNode" presStyleLbl="bgShp" presStyleIdx="4" presStyleCnt="5"/>
      <dgm:spPr/>
    </dgm:pt>
    <dgm:pt modelId="{5A8003DE-DA96-437E-90AC-E5629E4368BF}" type="pres">
      <dgm:prSet presAssocID="{14A84675-A3A5-4827-9946-7FA9F11716A1}" presName="compChildNode" presStyleCnt="0"/>
      <dgm:spPr/>
    </dgm:pt>
    <dgm:pt modelId="{8461AD94-ACEC-49C0-9144-15952198207F}" type="pres">
      <dgm:prSet presAssocID="{14A84675-A3A5-4827-9946-7FA9F11716A1}" presName="theInnerList" presStyleCnt="0"/>
      <dgm:spPr/>
    </dgm:pt>
    <dgm:pt modelId="{05A1645A-632D-44E0-A538-05D33E04CFFF}" type="pres">
      <dgm:prSet presAssocID="{B38D22B9-84FB-499F-BE37-9482D7DC5B6E}" presName="childNode" presStyleLbl="node1" presStyleIdx="24" presStyleCnt="30">
        <dgm:presLayoutVars>
          <dgm:bulletEnabled val="1"/>
        </dgm:presLayoutVars>
      </dgm:prSet>
      <dgm:spPr/>
    </dgm:pt>
    <dgm:pt modelId="{3BFC731C-DADF-4AE1-9E7A-16EB2DA1D722}" type="pres">
      <dgm:prSet presAssocID="{B38D22B9-84FB-499F-BE37-9482D7DC5B6E}" presName="aSpace2" presStyleCnt="0"/>
      <dgm:spPr/>
    </dgm:pt>
    <dgm:pt modelId="{1D6F4BB5-DD67-42C2-B6CC-28890D9F1BF9}" type="pres">
      <dgm:prSet presAssocID="{B2CE9665-7ED1-4DF4-8B9F-8B3DAE1CD716}" presName="childNode" presStyleLbl="node1" presStyleIdx="25" presStyleCnt="30">
        <dgm:presLayoutVars>
          <dgm:bulletEnabled val="1"/>
        </dgm:presLayoutVars>
      </dgm:prSet>
      <dgm:spPr/>
    </dgm:pt>
    <dgm:pt modelId="{E0A86698-41B1-4D73-9385-A14F3985FBF9}" type="pres">
      <dgm:prSet presAssocID="{B2CE9665-7ED1-4DF4-8B9F-8B3DAE1CD716}" presName="aSpace2" presStyleCnt="0"/>
      <dgm:spPr/>
    </dgm:pt>
    <dgm:pt modelId="{A262EC51-5633-4EC6-A7CE-7840D2ED4105}" type="pres">
      <dgm:prSet presAssocID="{B224939B-60D1-453E-ACD2-7BCC0426B1F6}" presName="childNode" presStyleLbl="node1" presStyleIdx="26" presStyleCnt="30">
        <dgm:presLayoutVars>
          <dgm:bulletEnabled val="1"/>
        </dgm:presLayoutVars>
      </dgm:prSet>
      <dgm:spPr/>
    </dgm:pt>
    <dgm:pt modelId="{9D91F1C1-345A-4D6E-8014-608A86840AAD}" type="pres">
      <dgm:prSet presAssocID="{B224939B-60D1-453E-ACD2-7BCC0426B1F6}" presName="aSpace2" presStyleCnt="0"/>
      <dgm:spPr/>
    </dgm:pt>
    <dgm:pt modelId="{02CBFE50-F868-4942-9A9C-2DB152F589FA}" type="pres">
      <dgm:prSet presAssocID="{00AB8F58-2766-4CDB-A1B3-554B95E55742}" presName="childNode" presStyleLbl="node1" presStyleIdx="27" presStyleCnt="30">
        <dgm:presLayoutVars>
          <dgm:bulletEnabled val="1"/>
        </dgm:presLayoutVars>
      </dgm:prSet>
      <dgm:spPr/>
    </dgm:pt>
    <dgm:pt modelId="{AD01D067-EFCF-4FD5-B7C1-2F7C75F8E257}" type="pres">
      <dgm:prSet presAssocID="{00AB8F58-2766-4CDB-A1B3-554B95E55742}" presName="aSpace2" presStyleCnt="0"/>
      <dgm:spPr/>
    </dgm:pt>
    <dgm:pt modelId="{D1EF6DA6-075D-4AD6-88EE-799A0DBEE4A5}" type="pres">
      <dgm:prSet presAssocID="{D3B21B57-E992-48A0-AA24-3830E9B6624C}" presName="childNode" presStyleLbl="node1" presStyleIdx="28" presStyleCnt="30">
        <dgm:presLayoutVars>
          <dgm:bulletEnabled val="1"/>
        </dgm:presLayoutVars>
      </dgm:prSet>
      <dgm:spPr/>
    </dgm:pt>
    <dgm:pt modelId="{C5406F2E-3745-477F-95C5-BD7BAC4EC256}" type="pres">
      <dgm:prSet presAssocID="{D3B21B57-E992-48A0-AA24-3830E9B6624C}" presName="aSpace2" presStyleCnt="0"/>
      <dgm:spPr/>
    </dgm:pt>
    <dgm:pt modelId="{A52A2B49-7174-4FC0-8648-A7C0E6D8A087}" type="pres">
      <dgm:prSet presAssocID="{E5A8774D-5547-4E07-8203-00C13F159FC1}" presName="childNode" presStyleLbl="node1" presStyleIdx="29" presStyleCnt="30">
        <dgm:presLayoutVars>
          <dgm:bulletEnabled val="1"/>
        </dgm:presLayoutVars>
      </dgm:prSet>
      <dgm:spPr/>
    </dgm:pt>
  </dgm:ptLst>
  <dgm:cxnLst>
    <dgm:cxn modelId="{23CB1603-A3F5-4E0E-ACA3-06A5852B78A3}" type="presOf" srcId="{E5A8774D-5547-4E07-8203-00C13F159FC1}" destId="{A52A2B49-7174-4FC0-8648-A7C0E6D8A087}" srcOrd="0" destOrd="0" presId="urn:microsoft.com/office/officeart/2005/8/layout/lProcess2"/>
    <dgm:cxn modelId="{9FDB6A05-E089-43EA-86C6-9836DD6DB135}" srcId="{053C04B4-D1A1-49DC-9E7E-CE745447D338}" destId="{61341D5D-611F-459D-9576-F3549953F936}" srcOrd="4" destOrd="0" parTransId="{DF2F6C9A-0041-4EB7-8B9A-1A5DBAE8238B}" sibTransId="{B7EC4B58-EE59-4B4B-9414-E662DFE30ABC}"/>
    <dgm:cxn modelId="{DD8D4D05-4FC1-4649-9709-21C7F2C51F78}" type="presOf" srcId="{14A84675-A3A5-4827-9946-7FA9F11716A1}" destId="{A4278A9C-7011-471F-AD78-C23DC8354B35}" srcOrd="1" destOrd="0" presId="urn:microsoft.com/office/officeart/2005/8/layout/lProcess2"/>
    <dgm:cxn modelId="{86EC8A08-E1F7-4026-92F2-36F6868C52D8}" srcId="{77D45FB6-92BE-4639-AAB5-10B61533515C}" destId="{03537E44-3470-4AD6-8946-B433254FD9CB}" srcOrd="1" destOrd="0" parTransId="{0EBB6C53-0BEC-4A34-A6AF-8CD6C54F5FB3}" sibTransId="{3DD210CA-935F-49BE-9120-A3846F143649}"/>
    <dgm:cxn modelId="{19271D0C-27EA-495C-96B6-9CA283A64D61}" type="presOf" srcId="{FEBEA9F4-D4EF-4D07-AB89-D66E71888211}" destId="{014F4453-579D-4C94-A03D-D31D399D6BDC}" srcOrd="0" destOrd="0" presId="urn:microsoft.com/office/officeart/2005/8/layout/lProcess2"/>
    <dgm:cxn modelId="{9DA7360C-B18A-4520-AD8C-3103B3EEF313}" type="presOf" srcId="{053C04B4-D1A1-49DC-9E7E-CE745447D338}" destId="{5E174A96-A48A-445C-91C9-068A5632A044}" srcOrd="0" destOrd="0" presId="urn:microsoft.com/office/officeart/2005/8/layout/lProcess2"/>
    <dgm:cxn modelId="{F5AD640C-AE72-48E9-BA64-1082FB0FE82C}" srcId="{0AA78893-26D9-4215-A8E2-BE6F11DA4670}" destId="{FEBEA9F4-D4EF-4D07-AB89-D66E71888211}" srcOrd="3" destOrd="0" parTransId="{8EDCABB1-16C1-47ED-84D3-D729AB757CFB}" sibTransId="{346311F6-EACA-44DE-B237-C558B25CEC0C}"/>
    <dgm:cxn modelId="{BCF2DF0C-8182-4E92-9EDD-7E232F7A8D6A}" srcId="{1E11540A-65F7-4331-AF27-875E7A05A2C5}" destId="{C1771340-38B8-4516-B420-F2B142ECA6E6}" srcOrd="2" destOrd="0" parTransId="{1B22740B-A498-41EE-9EFE-EA4C2B1F8788}" sibTransId="{0E2974BE-A74F-440C-9307-7D4BA7A9DE05}"/>
    <dgm:cxn modelId="{CDD6BA11-FC93-4763-BECE-7D6A59D3B56F}" type="presOf" srcId="{F09F8D00-A075-42F1-B9A2-04CDBEA8CD90}" destId="{90328DED-647A-4FBC-944C-AAE36E9974A8}" srcOrd="0" destOrd="0" presId="urn:microsoft.com/office/officeart/2005/8/layout/lProcess2"/>
    <dgm:cxn modelId="{73875B15-552D-4D41-B379-2DAF3CB929FA}" type="presOf" srcId="{77D45FB6-92BE-4639-AAB5-10B61533515C}" destId="{F313EF7D-CBDC-412C-A6EB-F1577FF3DA48}" srcOrd="1" destOrd="0" presId="urn:microsoft.com/office/officeart/2005/8/layout/lProcess2"/>
    <dgm:cxn modelId="{BFB86420-A40E-443C-87DB-D38F43A982F6}" srcId="{77D45FB6-92BE-4639-AAB5-10B61533515C}" destId="{85768F8F-277C-484F-AB63-8BE251809CE6}" srcOrd="4" destOrd="0" parTransId="{1B0E5C2E-B150-4E9D-A025-205D7C3519B6}" sibTransId="{3EA62259-D37F-48B8-A480-FDB53C039235}"/>
    <dgm:cxn modelId="{AC438A26-5A49-415B-8550-6BB1165C9183}" srcId="{77D45FB6-92BE-4639-AAB5-10B61533515C}" destId="{F09F8D00-A075-42F1-B9A2-04CDBEA8CD90}" srcOrd="3" destOrd="0" parTransId="{A9B62A7E-4D8B-4BB6-BC38-672FE10CF36A}" sibTransId="{BF9CDB62-3C98-461D-BD45-3F5FFBB18E08}"/>
    <dgm:cxn modelId="{68D4FA27-4A3F-488F-AA56-64B3165DCE9B}" type="presOf" srcId="{8A59C74B-788C-469A-9A14-6D41D88EBD24}" destId="{0B1C033C-36F3-4230-96C5-BC195E1AEEDB}" srcOrd="0" destOrd="0" presId="urn:microsoft.com/office/officeart/2005/8/layout/lProcess2"/>
    <dgm:cxn modelId="{50221529-A1C1-4B00-8533-224F9ED89F48}" srcId="{0AA78893-26D9-4215-A8E2-BE6F11DA4670}" destId="{AB6D7F8D-7F85-4427-985C-4AA0673BDF65}" srcOrd="4" destOrd="0" parTransId="{45B67891-7D4B-425D-9F4C-A63C95A138AD}" sibTransId="{D2A56E9C-2B26-4922-9F77-827313DD9DA3}"/>
    <dgm:cxn modelId="{E475632A-4683-4014-A3D9-FC2DD053AC9B}" srcId="{1E11540A-65F7-4331-AF27-875E7A05A2C5}" destId="{77D45FB6-92BE-4639-AAB5-10B61533515C}" srcOrd="1" destOrd="0" parTransId="{C38401A3-2B7D-41A4-8BA1-A2AFF837F57D}" sibTransId="{D3EFEAB4-A74C-4D9C-929E-06502E671543}"/>
    <dgm:cxn modelId="{CDE0B42B-BC95-42E6-B506-38110F6A6A63}" srcId="{1E11540A-65F7-4331-AF27-875E7A05A2C5}" destId="{14A84675-A3A5-4827-9946-7FA9F11716A1}" srcOrd="4" destOrd="0" parTransId="{42B21424-89D0-42C6-B738-0E65ABBB9A04}" sibTransId="{84C11DF2-6215-4B5D-A64D-547904F6892A}"/>
    <dgm:cxn modelId="{B1A1262C-4300-4667-B38F-7F9B44410316}" srcId="{14A84675-A3A5-4827-9946-7FA9F11716A1}" destId="{B2CE9665-7ED1-4DF4-8B9F-8B3DAE1CD716}" srcOrd="1" destOrd="0" parTransId="{EA2BE20F-EDCF-42D1-93D2-F70B4CD47E71}" sibTransId="{8DBFFFA1-7479-48ED-B419-EECC3AB2790A}"/>
    <dgm:cxn modelId="{4192B42D-F0B3-4BB7-A505-F458D9C77DEF}" type="presOf" srcId="{0AA78893-26D9-4215-A8E2-BE6F11DA4670}" destId="{CB5B987C-64B1-4361-A263-227340420CEE}" srcOrd="0" destOrd="0" presId="urn:microsoft.com/office/officeart/2005/8/layout/lProcess2"/>
    <dgm:cxn modelId="{45B30432-8D05-4C53-B103-86A8C8491E55}" type="presOf" srcId="{A655CB62-62BB-4EB1-91B8-ACCE9401500D}" destId="{FC896C64-C8B9-4C5C-A5B2-4CDDC40D7F32}" srcOrd="0" destOrd="0" presId="urn:microsoft.com/office/officeart/2005/8/layout/lProcess2"/>
    <dgm:cxn modelId="{1ECD7A34-64BA-4F09-82EB-82B7CE7ECE7F}" srcId="{C1771340-38B8-4516-B420-F2B142ECA6E6}" destId="{29C9DDD2-676F-4251-AD1B-D207C4375FD9}" srcOrd="5" destOrd="0" parTransId="{70A84426-226D-4ABA-BA93-C638D8BE4CF6}" sibTransId="{8279E96A-4CC6-452E-8DB6-EE63727D3B4A}"/>
    <dgm:cxn modelId="{77D59135-D95E-4DC6-94B6-558C0A8AE97B}" type="presOf" srcId="{DB095246-A660-479E-A156-6257914C34FE}" destId="{C791ACCC-6110-4D1A-AECB-648B2397FD1A}" srcOrd="0" destOrd="0" presId="urn:microsoft.com/office/officeart/2005/8/layout/lProcess2"/>
    <dgm:cxn modelId="{4302C338-E4B0-43DD-AA50-66747FBCDD5F}" srcId="{14A84675-A3A5-4827-9946-7FA9F11716A1}" destId="{B224939B-60D1-453E-ACD2-7BCC0426B1F6}" srcOrd="2" destOrd="0" parTransId="{5037B52B-4246-48E4-9434-89852FB83140}" sibTransId="{D8C65238-83A8-4172-A057-7FFAA44BE1BD}"/>
    <dgm:cxn modelId="{08704739-60F1-453C-8DF0-60AB970D2DF6}" type="presOf" srcId="{01E37DE1-260E-49A2-A8E3-687227CEB939}" destId="{1FB70846-A69B-4D74-9285-660E082ADC1D}" srcOrd="0" destOrd="0" presId="urn:microsoft.com/office/officeart/2005/8/layout/lProcess2"/>
    <dgm:cxn modelId="{BCCE2E3A-3BBB-4FB0-AA7D-98D8D7B3FC2A}" type="presOf" srcId="{EE1D4B30-8EB9-4043-BCD5-897D4802A58E}" destId="{588B5940-9FF3-45DF-A87E-9AC086E8646B}" srcOrd="0" destOrd="0" presId="urn:microsoft.com/office/officeart/2005/8/layout/lProcess2"/>
    <dgm:cxn modelId="{7BC0263F-47F3-48D7-9812-709F33D5BD9A}" srcId="{1E11540A-65F7-4331-AF27-875E7A05A2C5}" destId="{0AA78893-26D9-4215-A8E2-BE6F11DA4670}" srcOrd="0" destOrd="0" parTransId="{63766FD2-0567-48BC-B076-41A30E872120}" sibTransId="{47E4FF4A-AE59-41E1-803B-CA2B8A456690}"/>
    <dgm:cxn modelId="{594EAD3F-0A7B-4709-886A-8D2EA5EE3AD2}" type="presOf" srcId="{6A7A5DE0-DEC7-4C0F-9BFF-EB0DA53FB9B5}" destId="{56F1690F-9CA4-4FF9-9DB6-BCE0809C962D}" srcOrd="0" destOrd="0" presId="urn:microsoft.com/office/officeart/2005/8/layout/lProcess2"/>
    <dgm:cxn modelId="{D249415D-28B0-4DB3-BC91-17374CF511AE}" srcId="{77D45FB6-92BE-4639-AAB5-10B61533515C}" destId="{C3283EC3-B737-44B7-A77E-39271BA1454B}" srcOrd="2" destOrd="0" parTransId="{CDDC4EBA-E693-4BC4-9CD8-E14899E25EE1}" sibTransId="{0DFE56ED-DC47-4786-AADF-894BF3DA0235}"/>
    <dgm:cxn modelId="{DDF0785E-7079-4754-9391-120976CCD9C9}" type="presOf" srcId="{D3B21B57-E992-48A0-AA24-3830E9B6624C}" destId="{D1EF6DA6-075D-4AD6-88EE-799A0DBEE4A5}" srcOrd="0" destOrd="0" presId="urn:microsoft.com/office/officeart/2005/8/layout/lProcess2"/>
    <dgm:cxn modelId="{5C010E60-E6D9-4B78-B3B0-F902E23DBA5B}" srcId="{1E11540A-65F7-4331-AF27-875E7A05A2C5}" destId="{053C04B4-D1A1-49DC-9E7E-CE745447D338}" srcOrd="3" destOrd="0" parTransId="{95420BB2-47EB-4663-9245-5DEAA75F48A3}" sibTransId="{C88B2ABB-A243-4E9E-BCE2-AC2C26F9E7D1}"/>
    <dgm:cxn modelId="{F8257966-8E35-40F0-A7DB-779B5DB1A453}" type="presOf" srcId="{240B8AEB-562B-4746-9CEE-40214BDA2734}" destId="{D97E5A45-EF2F-4640-A10A-0E4023F2CA01}" srcOrd="0" destOrd="0" presId="urn:microsoft.com/office/officeart/2005/8/layout/lProcess2"/>
    <dgm:cxn modelId="{142DBF66-88D7-4D16-9341-62991DA4F52A}" type="presOf" srcId="{EA8AA90B-ED63-45C8-AD3A-DCB81F1B59E5}" destId="{0C31730A-7C40-4E86-BF00-BAB323536FE2}" srcOrd="0" destOrd="0" presId="urn:microsoft.com/office/officeart/2005/8/layout/lProcess2"/>
    <dgm:cxn modelId="{67719369-4672-4C2C-8758-BD95991F1EB0}" srcId="{77D45FB6-92BE-4639-AAB5-10B61533515C}" destId="{367C1ECB-BC7D-4784-B726-CCB6C45A7797}" srcOrd="0" destOrd="0" parTransId="{85F7E894-6CF2-4FEB-AE55-A612AA5C2A46}" sibTransId="{E8B7FE52-F2DF-461C-B996-96D297F7B7A8}"/>
    <dgm:cxn modelId="{3F8B3F6A-78DB-4941-8BA8-26C8DD1450E6}" srcId="{14A84675-A3A5-4827-9946-7FA9F11716A1}" destId="{00AB8F58-2766-4CDB-A1B3-554B95E55742}" srcOrd="3" destOrd="0" parTransId="{238ABC8C-E369-433D-9E50-6F3F38E3AA97}" sibTransId="{A2361363-936A-497D-9ED2-7AED85D0D21C}"/>
    <dgm:cxn modelId="{8869DD6A-B612-4516-A7B1-8D42D68E1A2C}" srcId="{C1771340-38B8-4516-B420-F2B142ECA6E6}" destId="{DB095246-A660-479E-A156-6257914C34FE}" srcOrd="1" destOrd="0" parTransId="{F01C63A9-8CE8-4945-91F9-A08ACCC5A28D}" sibTransId="{96928273-EA14-4DAD-B140-14F4A3395A0A}"/>
    <dgm:cxn modelId="{E586576C-9156-4FBF-A6E4-28A931A57E2A}" type="presOf" srcId="{61341D5D-611F-459D-9576-F3549953F936}" destId="{9FDD3F16-31A0-4AD6-9987-D73E0A35F51B}" srcOrd="0" destOrd="0" presId="urn:microsoft.com/office/officeart/2005/8/layout/lProcess2"/>
    <dgm:cxn modelId="{51299870-423F-4FDD-B588-1D13D3D676BF}" srcId="{14A84675-A3A5-4827-9946-7FA9F11716A1}" destId="{D3B21B57-E992-48A0-AA24-3830E9B6624C}" srcOrd="4" destOrd="0" parTransId="{C9766418-94EF-4C8A-BF2D-0958A1A14913}" sibTransId="{2974C909-9D9F-49BA-856D-027215DC3103}"/>
    <dgm:cxn modelId="{F204B172-7148-43A6-9B8F-36779B0204C4}" type="presOf" srcId="{C3283EC3-B737-44B7-A77E-39271BA1454B}" destId="{8AA1E499-70F4-4BB0-A841-D8F941B0ECF0}" srcOrd="0" destOrd="0" presId="urn:microsoft.com/office/officeart/2005/8/layout/lProcess2"/>
    <dgm:cxn modelId="{E7F8FA53-112E-4322-A2DA-3DDC15AA2BD9}" type="presOf" srcId="{941DD751-987D-4274-A72C-ECBB26DFC606}" destId="{95CDF781-AD24-4F67-8749-E2F4937457DB}" srcOrd="0" destOrd="0" presId="urn:microsoft.com/office/officeart/2005/8/layout/lProcess2"/>
    <dgm:cxn modelId="{77CB7F54-0400-47AA-81E2-690323EAAE69}" srcId="{0AA78893-26D9-4215-A8E2-BE6F11DA4670}" destId="{7446426D-F15D-45A3-92AA-CAA6582E16E3}" srcOrd="0" destOrd="0" parTransId="{959D9560-4467-4DCA-8228-608717D28F98}" sibTransId="{3700DF0A-0A58-4403-8672-E18106EB049E}"/>
    <dgm:cxn modelId="{CF3DBB76-6792-4122-A1DF-23FD8B42DE2E}" srcId="{0AA78893-26D9-4215-A8E2-BE6F11DA4670}" destId="{CDD7AFDE-0DDF-492F-9A8F-F8B466BDDCA8}" srcOrd="1" destOrd="0" parTransId="{4D2E1AC8-AED6-43A2-8697-CD823FBDF77D}" sibTransId="{9321B378-F249-4192-8BD7-D4788828DE0F}"/>
    <dgm:cxn modelId="{2FD9FE57-D889-4101-85D3-EFD500CA1182}" type="presOf" srcId="{C9FE059E-15E1-4EAD-8E02-8DAAD60C4836}" destId="{291834FC-AC3F-43EC-9A1D-32FBBE139425}" srcOrd="0" destOrd="0" presId="urn:microsoft.com/office/officeart/2005/8/layout/lProcess2"/>
    <dgm:cxn modelId="{F60EA378-BF1D-48A5-96D6-F9C833FC00D5}" type="presOf" srcId="{03537E44-3470-4AD6-8946-B433254FD9CB}" destId="{0CD22B1C-C576-4573-8190-B990F2616F65}" srcOrd="0" destOrd="0" presId="urn:microsoft.com/office/officeart/2005/8/layout/lProcess2"/>
    <dgm:cxn modelId="{27176A7C-084A-403B-93DD-54F5A6E2C33B}" type="presOf" srcId="{77D45FB6-92BE-4639-AAB5-10B61533515C}" destId="{0EDEBE27-947C-48BD-A650-0991D015F85D}" srcOrd="0" destOrd="0" presId="urn:microsoft.com/office/officeart/2005/8/layout/lProcess2"/>
    <dgm:cxn modelId="{B98A3B92-3B6A-4958-BB49-DF012C1D0EF4}" type="presOf" srcId="{F7B4B800-0C09-41D8-AC50-5BABAD4F24D2}" destId="{64E8A02B-42E1-47D8-BFF3-23D35372FB5E}" srcOrd="0" destOrd="0" presId="urn:microsoft.com/office/officeart/2005/8/layout/lProcess2"/>
    <dgm:cxn modelId="{EA2C7E94-F514-47E5-834C-2B0920F75059}" type="presOf" srcId="{85768F8F-277C-484F-AB63-8BE251809CE6}" destId="{CACABD2E-FCD3-436C-837B-B52CB2CB4B98}" srcOrd="0" destOrd="0" presId="urn:microsoft.com/office/officeart/2005/8/layout/lProcess2"/>
    <dgm:cxn modelId="{18B3CB9E-7E2F-4ACF-8887-2C16FF461D94}" type="presOf" srcId="{367C1ECB-BC7D-4784-B726-CCB6C45A7797}" destId="{9D01392D-3BA3-492B-8B2D-5127FA96C092}" srcOrd="0" destOrd="0" presId="urn:microsoft.com/office/officeart/2005/8/layout/lProcess2"/>
    <dgm:cxn modelId="{FF41DAA1-D494-4B57-A21C-C7C2F2F9A9A2}" srcId="{C1771340-38B8-4516-B420-F2B142ECA6E6}" destId="{A4BD611A-CBAE-41B9-91BB-64C5BFB1E598}" srcOrd="2" destOrd="0" parTransId="{9C4882C9-38B2-4606-874A-F885DA3E2BAD}" sibTransId="{3AAA569D-F9F2-4ABD-9678-60D62B118047}"/>
    <dgm:cxn modelId="{2383EEA1-54EB-4A5F-88A0-6D22C2945BBD}" srcId="{053C04B4-D1A1-49DC-9E7E-CE745447D338}" destId="{240B8AEB-562B-4746-9CEE-40214BDA2734}" srcOrd="0" destOrd="0" parTransId="{E4C43058-9171-456D-AC6F-CA420B64D60F}" sibTransId="{A92EA504-9D2B-432C-B1D2-FE5246E6202E}"/>
    <dgm:cxn modelId="{07B566A3-971A-4BDE-8F51-13C5A00D09EE}" type="presOf" srcId="{1E11540A-65F7-4331-AF27-875E7A05A2C5}" destId="{8D5C64F0-EFA5-443D-BD0F-F3D2E2E01829}" srcOrd="0" destOrd="0" presId="urn:microsoft.com/office/officeart/2005/8/layout/lProcess2"/>
    <dgm:cxn modelId="{3BEFDEAC-786A-44E0-8531-A97A5E2EB654}" type="presOf" srcId="{B2CE9665-7ED1-4DF4-8B9F-8B3DAE1CD716}" destId="{1D6F4BB5-DD67-42C2-B6CC-28890D9F1BF9}" srcOrd="0" destOrd="0" presId="urn:microsoft.com/office/officeart/2005/8/layout/lProcess2"/>
    <dgm:cxn modelId="{FA9376AD-6323-4713-B975-B774C986FFE0}" srcId="{C1771340-38B8-4516-B420-F2B142ECA6E6}" destId="{EA8AA90B-ED63-45C8-AD3A-DCB81F1B59E5}" srcOrd="3" destOrd="0" parTransId="{E8F6F32A-2F5F-481C-9656-4F38B7F7B9BF}" sibTransId="{018896AF-FD06-4922-B5BC-B95555B90F0B}"/>
    <dgm:cxn modelId="{F5518BAD-81D7-481C-A81B-818FB1A98895}" srcId="{053C04B4-D1A1-49DC-9E7E-CE745447D338}" destId="{F7B4B800-0C09-41D8-AC50-5BABAD4F24D2}" srcOrd="1" destOrd="0" parTransId="{DD35C4D9-9A96-4B95-9356-35A344F74BB3}" sibTransId="{F13C786F-2AA4-4132-AC5D-2123B2CA03BA}"/>
    <dgm:cxn modelId="{288C9DAD-8812-4784-A692-70EDA2DCED0B}" type="presOf" srcId="{B224939B-60D1-453E-ACD2-7BCC0426B1F6}" destId="{A262EC51-5633-4EC6-A7CE-7840D2ED4105}" srcOrd="0" destOrd="0" presId="urn:microsoft.com/office/officeart/2005/8/layout/lProcess2"/>
    <dgm:cxn modelId="{66AA5FAF-4A08-4438-B676-5AADD3DBEE26}" type="presOf" srcId="{A4BD611A-CBAE-41B9-91BB-64C5BFB1E598}" destId="{F910B318-B0D7-42DA-9FF0-8BF895D3AD3C}" srcOrd="0" destOrd="0" presId="urn:microsoft.com/office/officeart/2005/8/layout/lProcess2"/>
    <dgm:cxn modelId="{9FC6C4AF-F089-4401-A782-1C6D345B29F1}" srcId="{0AA78893-26D9-4215-A8E2-BE6F11DA4670}" destId="{8A59C74B-788C-469A-9A14-6D41D88EBD24}" srcOrd="5" destOrd="0" parTransId="{9E3CF974-F183-45C8-9B24-59CE6A2B4265}" sibTransId="{3DD0460B-2BF0-4C24-A253-8E297DD884CF}"/>
    <dgm:cxn modelId="{2B2FD1B0-3E77-4BD9-A4F3-787068EE26AC}" srcId="{14A84675-A3A5-4827-9946-7FA9F11716A1}" destId="{B38D22B9-84FB-499F-BE37-9482D7DC5B6E}" srcOrd="0" destOrd="0" parTransId="{65F20546-E653-49DA-9AFD-8CE9B890DEE7}" sibTransId="{098C01B9-3CC7-48B9-B392-4C033A904593}"/>
    <dgm:cxn modelId="{AC6368B5-6772-4BB2-8397-54ADCE34D596}" srcId="{053C04B4-D1A1-49DC-9E7E-CE745447D338}" destId="{A14062B9-D24D-426C-BA21-D9192249DD62}" srcOrd="2" destOrd="0" parTransId="{049BE5C6-3760-4A1B-8253-52989CA76406}" sibTransId="{78DC9405-8355-432C-BAF2-331EDBAFB4A1}"/>
    <dgm:cxn modelId="{F1AB15B6-C936-465B-9798-B2B92823718A}" type="presOf" srcId="{C1771340-38B8-4516-B420-F2B142ECA6E6}" destId="{A371F76A-A808-4F5F-B596-22AED986A1BD}" srcOrd="0" destOrd="0" presId="urn:microsoft.com/office/officeart/2005/8/layout/lProcess2"/>
    <dgm:cxn modelId="{751E68BB-2669-4034-BFA8-523913AC0988}" type="presOf" srcId="{AB6D7F8D-7F85-4427-985C-4AA0673BDF65}" destId="{C87656DF-1022-420C-BA3E-004DF6E5309A}" srcOrd="0" destOrd="0" presId="urn:microsoft.com/office/officeart/2005/8/layout/lProcess2"/>
    <dgm:cxn modelId="{B23F7EC1-FB58-43F0-B8B4-1E07DC5238E3}" type="presOf" srcId="{053C04B4-D1A1-49DC-9E7E-CE745447D338}" destId="{C98D6D77-0762-436A-BF49-8E3BE5C2EEC7}" srcOrd="1" destOrd="0" presId="urn:microsoft.com/office/officeart/2005/8/layout/lProcess2"/>
    <dgm:cxn modelId="{A2BDDDC3-1843-4DB4-ABBD-AA2743755F1F}" type="presOf" srcId="{A14062B9-D24D-426C-BA21-D9192249DD62}" destId="{CAE443F3-A594-4CD8-8458-449C2C1C3EA5}" srcOrd="0" destOrd="0" presId="urn:microsoft.com/office/officeart/2005/8/layout/lProcess2"/>
    <dgm:cxn modelId="{734CB6C9-D4B0-48A7-B42A-FCE08F06DE26}" type="presOf" srcId="{C1771340-38B8-4516-B420-F2B142ECA6E6}" destId="{1F54FAB3-A1B4-4384-BAE6-FC0B213A7DBE}" srcOrd="1" destOrd="0" presId="urn:microsoft.com/office/officeart/2005/8/layout/lProcess2"/>
    <dgm:cxn modelId="{8087EECF-C0D0-4ECF-BC12-CE8278B77094}" type="presOf" srcId="{00AB8F58-2766-4CDB-A1B3-554B95E55742}" destId="{02CBFE50-F868-4942-9A9C-2DB152F589FA}" srcOrd="0" destOrd="0" presId="urn:microsoft.com/office/officeart/2005/8/layout/lProcess2"/>
    <dgm:cxn modelId="{183EB8D2-CFD7-40F0-A93E-A8DDE6319A0C}" srcId="{C1771340-38B8-4516-B420-F2B142ECA6E6}" destId="{A655CB62-62BB-4EB1-91B8-ACCE9401500D}" srcOrd="4" destOrd="0" parTransId="{AE76C4CE-6430-4E56-9729-BCDCE10C91F3}" sibTransId="{204B1751-4BFE-440A-82C9-20F4647CABB0}"/>
    <dgm:cxn modelId="{A34705DC-3C82-4ED6-8EE5-6CDDDEDEAD69}" type="presOf" srcId="{14A84675-A3A5-4827-9946-7FA9F11716A1}" destId="{3F653DF9-CB9F-47B1-B196-8A6C0A2BC8AD}" srcOrd="0" destOrd="0" presId="urn:microsoft.com/office/officeart/2005/8/layout/lProcess2"/>
    <dgm:cxn modelId="{1F83C6DD-C577-49E2-A33A-579B744B1440}" srcId="{77D45FB6-92BE-4639-AAB5-10B61533515C}" destId="{EE1D4B30-8EB9-4043-BCD5-897D4802A58E}" srcOrd="5" destOrd="0" parTransId="{53DB3E7F-5671-4793-80BE-E9DF36CDA279}" sibTransId="{7F10ED02-A4A9-4131-BBD5-3028662874F0}"/>
    <dgm:cxn modelId="{7EA6AADE-B7AC-4396-90DF-75FDBF9B016C}" type="presOf" srcId="{0AA78893-26D9-4215-A8E2-BE6F11DA4670}" destId="{76F0E5C6-FFFD-42DF-929B-6D560A41C86C}" srcOrd="1" destOrd="0" presId="urn:microsoft.com/office/officeart/2005/8/layout/lProcess2"/>
    <dgm:cxn modelId="{E794AEEB-6749-43CA-B8AC-319ACCAC5BD7}" type="presOf" srcId="{B38D22B9-84FB-499F-BE37-9482D7DC5B6E}" destId="{05A1645A-632D-44E0-A538-05D33E04CFFF}" srcOrd="0" destOrd="0" presId="urn:microsoft.com/office/officeart/2005/8/layout/lProcess2"/>
    <dgm:cxn modelId="{588239EF-65DF-459C-8288-96F96C96F966}" srcId="{053C04B4-D1A1-49DC-9E7E-CE745447D338}" destId="{6A7A5DE0-DEC7-4C0F-9BFF-EB0DA53FB9B5}" srcOrd="3" destOrd="0" parTransId="{C0E376F3-1559-4DFB-9721-39664CC9FB14}" sibTransId="{43427036-F4C9-4744-8836-C829344B2CD7}"/>
    <dgm:cxn modelId="{E90923F0-2F92-42F0-91B3-06126C29A8C6}" srcId="{0AA78893-26D9-4215-A8E2-BE6F11DA4670}" destId="{941DD751-987D-4274-A72C-ECBB26DFC606}" srcOrd="2" destOrd="0" parTransId="{E0CE7C24-B7BD-4E63-A98E-39FD4C1C8561}" sibTransId="{5B3E66CD-2218-4989-A078-34BC75E019DA}"/>
    <dgm:cxn modelId="{FEB95EF5-1392-4E88-8702-F651EAC02D0A}" srcId="{053C04B4-D1A1-49DC-9E7E-CE745447D338}" destId="{C9FE059E-15E1-4EAD-8E02-8DAAD60C4836}" srcOrd="5" destOrd="0" parTransId="{E66C72FB-D158-42CE-89D5-D6496ADF6DFB}" sibTransId="{568F236D-72F9-4B75-B931-247100997295}"/>
    <dgm:cxn modelId="{54FDFCF6-D304-4753-9231-0EC7C3DA6F69}" type="presOf" srcId="{7446426D-F15D-45A3-92AA-CAA6582E16E3}" destId="{C5809952-1C91-4462-8CA2-9390E9EB26DF}" srcOrd="0" destOrd="0" presId="urn:microsoft.com/office/officeart/2005/8/layout/lProcess2"/>
    <dgm:cxn modelId="{70A7FDF6-2BC5-4778-8828-601FE6D99548}" srcId="{14A84675-A3A5-4827-9946-7FA9F11716A1}" destId="{E5A8774D-5547-4E07-8203-00C13F159FC1}" srcOrd="5" destOrd="0" parTransId="{2C6FEAC8-79EB-44C3-9E61-8DFE3DD7DB6B}" sibTransId="{0A2A90E1-61F3-43F1-AB49-0C956D8005C9}"/>
    <dgm:cxn modelId="{9735B5F7-85A8-4770-9D18-170073DA9B83}" type="presOf" srcId="{CDD7AFDE-0DDF-492F-9A8F-F8B466BDDCA8}" destId="{C0908AD8-5641-4DB0-9933-23EE84C0CF26}" srcOrd="0" destOrd="0" presId="urn:microsoft.com/office/officeart/2005/8/layout/lProcess2"/>
    <dgm:cxn modelId="{129B46F9-8A8D-4A2C-92B3-40E6B87DBF26}" type="presOf" srcId="{29C9DDD2-676F-4251-AD1B-D207C4375FD9}" destId="{3A992207-0391-4BEB-B0CF-2D5A253150CD}" srcOrd="0" destOrd="0" presId="urn:microsoft.com/office/officeart/2005/8/layout/lProcess2"/>
    <dgm:cxn modelId="{544E8FFC-D3CF-4DF1-9928-BCE2C339A394}" srcId="{C1771340-38B8-4516-B420-F2B142ECA6E6}" destId="{01E37DE1-260E-49A2-A8E3-687227CEB939}" srcOrd="0" destOrd="0" parTransId="{3EF3F215-ED97-4B5F-BE9B-E49A2E4F0614}" sibTransId="{753DEDC1-E43F-4367-A1A6-439204EB6E77}"/>
    <dgm:cxn modelId="{E97AB902-086C-4E90-821F-337A02877DD4}" type="presParOf" srcId="{8D5C64F0-EFA5-443D-BD0F-F3D2E2E01829}" destId="{0EE7842A-BD0E-4BF1-A3D8-6FBF5C5AC835}" srcOrd="0" destOrd="0" presId="urn:microsoft.com/office/officeart/2005/8/layout/lProcess2"/>
    <dgm:cxn modelId="{4A765E5B-ED3D-46DF-B471-613921C43FBA}" type="presParOf" srcId="{0EE7842A-BD0E-4BF1-A3D8-6FBF5C5AC835}" destId="{CB5B987C-64B1-4361-A263-227340420CEE}" srcOrd="0" destOrd="0" presId="urn:microsoft.com/office/officeart/2005/8/layout/lProcess2"/>
    <dgm:cxn modelId="{193CA47A-187E-413F-A9A2-4A2994C0CFD1}" type="presParOf" srcId="{0EE7842A-BD0E-4BF1-A3D8-6FBF5C5AC835}" destId="{76F0E5C6-FFFD-42DF-929B-6D560A41C86C}" srcOrd="1" destOrd="0" presId="urn:microsoft.com/office/officeart/2005/8/layout/lProcess2"/>
    <dgm:cxn modelId="{D8AF4047-833A-4FE6-AE6A-6F61B37C057C}" type="presParOf" srcId="{0EE7842A-BD0E-4BF1-A3D8-6FBF5C5AC835}" destId="{245B336F-DC44-4A92-907C-4272E5355E1D}" srcOrd="2" destOrd="0" presId="urn:microsoft.com/office/officeart/2005/8/layout/lProcess2"/>
    <dgm:cxn modelId="{C0E3AA50-73C8-487A-AAAA-8898AD7C1233}" type="presParOf" srcId="{245B336F-DC44-4A92-907C-4272E5355E1D}" destId="{DC05A346-F330-40CC-B9E9-A657DD15701B}" srcOrd="0" destOrd="0" presId="urn:microsoft.com/office/officeart/2005/8/layout/lProcess2"/>
    <dgm:cxn modelId="{B1D18D10-02A4-46F8-91E5-72AB18798565}" type="presParOf" srcId="{DC05A346-F330-40CC-B9E9-A657DD15701B}" destId="{C5809952-1C91-4462-8CA2-9390E9EB26DF}" srcOrd="0" destOrd="0" presId="urn:microsoft.com/office/officeart/2005/8/layout/lProcess2"/>
    <dgm:cxn modelId="{19EA2421-F3A6-47C6-B8BE-2BD7F074B866}" type="presParOf" srcId="{DC05A346-F330-40CC-B9E9-A657DD15701B}" destId="{6820E483-4968-46E3-9FB8-2739B44A986A}" srcOrd="1" destOrd="0" presId="urn:microsoft.com/office/officeart/2005/8/layout/lProcess2"/>
    <dgm:cxn modelId="{52E78720-0AE9-429C-9C6E-CCB09CF1FCF6}" type="presParOf" srcId="{DC05A346-F330-40CC-B9E9-A657DD15701B}" destId="{C0908AD8-5641-4DB0-9933-23EE84C0CF26}" srcOrd="2" destOrd="0" presId="urn:microsoft.com/office/officeart/2005/8/layout/lProcess2"/>
    <dgm:cxn modelId="{D24FA0BD-ADDC-4D43-B997-16003760A6E4}" type="presParOf" srcId="{DC05A346-F330-40CC-B9E9-A657DD15701B}" destId="{2C2EC161-E401-44C0-8644-A42C304FB5CC}" srcOrd="3" destOrd="0" presId="urn:microsoft.com/office/officeart/2005/8/layout/lProcess2"/>
    <dgm:cxn modelId="{63354BC3-8B04-4219-88E9-D7D0D8D248CF}" type="presParOf" srcId="{DC05A346-F330-40CC-B9E9-A657DD15701B}" destId="{95CDF781-AD24-4F67-8749-E2F4937457DB}" srcOrd="4" destOrd="0" presId="urn:microsoft.com/office/officeart/2005/8/layout/lProcess2"/>
    <dgm:cxn modelId="{2DE07E13-0FA2-4A4A-989D-DB692B8CEA24}" type="presParOf" srcId="{DC05A346-F330-40CC-B9E9-A657DD15701B}" destId="{FA00B352-830B-4711-BD08-0AE3540E15AD}" srcOrd="5" destOrd="0" presId="urn:microsoft.com/office/officeart/2005/8/layout/lProcess2"/>
    <dgm:cxn modelId="{698FB13A-9CAD-44A9-A5AF-CFD06B4CC1BD}" type="presParOf" srcId="{DC05A346-F330-40CC-B9E9-A657DD15701B}" destId="{014F4453-579D-4C94-A03D-D31D399D6BDC}" srcOrd="6" destOrd="0" presId="urn:microsoft.com/office/officeart/2005/8/layout/lProcess2"/>
    <dgm:cxn modelId="{FA3B22C9-7E7A-4EAC-829E-6A41B7DE91AA}" type="presParOf" srcId="{DC05A346-F330-40CC-B9E9-A657DD15701B}" destId="{ED5C83B3-9720-4E79-B77C-FB1BECA93D39}" srcOrd="7" destOrd="0" presId="urn:microsoft.com/office/officeart/2005/8/layout/lProcess2"/>
    <dgm:cxn modelId="{EE44D863-8FD5-4B90-A399-FE82B923A9A8}" type="presParOf" srcId="{DC05A346-F330-40CC-B9E9-A657DD15701B}" destId="{C87656DF-1022-420C-BA3E-004DF6E5309A}" srcOrd="8" destOrd="0" presId="urn:microsoft.com/office/officeart/2005/8/layout/lProcess2"/>
    <dgm:cxn modelId="{F4E658BE-A4E3-48FE-A983-B00045EE2893}" type="presParOf" srcId="{DC05A346-F330-40CC-B9E9-A657DD15701B}" destId="{B8379BCB-D6B1-4E76-91AB-05906CC1EDA4}" srcOrd="9" destOrd="0" presId="urn:microsoft.com/office/officeart/2005/8/layout/lProcess2"/>
    <dgm:cxn modelId="{993E71C9-48E4-4662-B7D6-E9B083DB9726}" type="presParOf" srcId="{DC05A346-F330-40CC-B9E9-A657DD15701B}" destId="{0B1C033C-36F3-4230-96C5-BC195E1AEEDB}" srcOrd="10" destOrd="0" presId="urn:microsoft.com/office/officeart/2005/8/layout/lProcess2"/>
    <dgm:cxn modelId="{AB34666F-B542-4DA4-8F64-366346523BA5}" type="presParOf" srcId="{8D5C64F0-EFA5-443D-BD0F-F3D2E2E01829}" destId="{A47EEB81-95D2-4A2A-9C46-6EA5F6A877E1}" srcOrd="1" destOrd="0" presId="urn:microsoft.com/office/officeart/2005/8/layout/lProcess2"/>
    <dgm:cxn modelId="{6B4E55E4-0120-4659-A3B4-F78D56E5BDE3}" type="presParOf" srcId="{8D5C64F0-EFA5-443D-BD0F-F3D2E2E01829}" destId="{1473CC7E-5EAB-43A5-8490-C2C9571E2A38}" srcOrd="2" destOrd="0" presId="urn:microsoft.com/office/officeart/2005/8/layout/lProcess2"/>
    <dgm:cxn modelId="{59377A3D-A7E0-4D2A-9F19-0B4D0CF6C950}" type="presParOf" srcId="{1473CC7E-5EAB-43A5-8490-C2C9571E2A38}" destId="{0EDEBE27-947C-48BD-A650-0991D015F85D}" srcOrd="0" destOrd="0" presId="urn:microsoft.com/office/officeart/2005/8/layout/lProcess2"/>
    <dgm:cxn modelId="{7657AA31-9394-41BF-AECE-B55973076371}" type="presParOf" srcId="{1473CC7E-5EAB-43A5-8490-C2C9571E2A38}" destId="{F313EF7D-CBDC-412C-A6EB-F1577FF3DA48}" srcOrd="1" destOrd="0" presId="urn:microsoft.com/office/officeart/2005/8/layout/lProcess2"/>
    <dgm:cxn modelId="{92695EFC-06D2-414D-BC3C-41942FE76570}" type="presParOf" srcId="{1473CC7E-5EAB-43A5-8490-C2C9571E2A38}" destId="{5F5A3BFA-21DD-41B4-AFB3-80451C445308}" srcOrd="2" destOrd="0" presId="urn:microsoft.com/office/officeart/2005/8/layout/lProcess2"/>
    <dgm:cxn modelId="{D87CFEAA-DC3F-4E8B-A094-5A5200791126}" type="presParOf" srcId="{5F5A3BFA-21DD-41B4-AFB3-80451C445308}" destId="{911B9248-0D5F-436D-984E-4C4A75131728}" srcOrd="0" destOrd="0" presId="urn:microsoft.com/office/officeart/2005/8/layout/lProcess2"/>
    <dgm:cxn modelId="{1E9C8A3F-9BA8-458E-A77E-E59A2145231A}" type="presParOf" srcId="{911B9248-0D5F-436D-984E-4C4A75131728}" destId="{9D01392D-3BA3-492B-8B2D-5127FA96C092}" srcOrd="0" destOrd="0" presId="urn:microsoft.com/office/officeart/2005/8/layout/lProcess2"/>
    <dgm:cxn modelId="{892E012A-734D-4E5D-A652-E30261AF92C0}" type="presParOf" srcId="{911B9248-0D5F-436D-984E-4C4A75131728}" destId="{ABB9EB97-08E0-48A7-99D3-DD7ACD929DEE}" srcOrd="1" destOrd="0" presId="urn:microsoft.com/office/officeart/2005/8/layout/lProcess2"/>
    <dgm:cxn modelId="{F9D7D358-0027-4C5C-8E48-2EE916CB385D}" type="presParOf" srcId="{911B9248-0D5F-436D-984E-4C4A75131728}" destId="{0CD22B1C-C576-4573-8190-B990F2616F65}" srcOrd="2" destOrd="0" presId="urn:microsoft.com/office/officeart/2005/8/layout/lProcess2"/>
    <dgm:cxn modelId="{204C327C-9794-4119-8E56-8EBCE86FB0AD}" type="presParOf" srcId="{911B9248-0D5F-436D-984E-4C4A75131728}" destId="{3815F398-35C3-458A-9A89-F88B9599BEBF}" srcOrd="3" destOrd="0" presId="urn:microsoft.com/office/officeart/2005/8/layout/lProcess2"/>
    <dgm:cxn modelId="{8FF0AB45-BA5B-4166-999A-ACF22A8150ED}" type="presParOf" srcId="{911B9248-0D5F-436D-984E-4C4A75131728}" destId="{8AA1E499-70F4-4BB0-A841-D8F941B0ECF0}" srcOrd="4" destOrd="0" presId="urn:microsoft.com/office/officeart/2005/8/layout/lProcess2"/>
    <dgm:cxn modelId="{1B262C13-C375-4D18-87F4-8866690378FF}" type="presParOf" srcId="{911B9248-0D5F-436D-984E-4C4A75131728}" destId="{D85178F7-C799-483A-9871-43B01086202A}" srcOrd="5" destOrd="0" presId="urn:microsoft.com/office/officeart/2005/8/layout/lProcess2"/>
    <dgm:cxn modelId="{E1360356-16EC-424B-8FC4-BDB76D147882}" type="presParOf" srcId="{911B9248-0D5F-436D-984E-4C4A75131728}" destId="{90328DED-647A-4FBC-944C-AAE36E9974A8}" srcOrd="6" destOrd="0" presId="urn:microsoft.com/office/officeart/2005/8/layout/lProcess2"/>
    <dgm:cxn modelId="{C57F65D2-6C73-4B9E-A0B6-1380908E1DE4}" type="presParOf" srcId="{911B9248-0D5F-436D-984E-4C4A75131728}" destId="{71E61A1A-ABA4-4A31-B135-F4A11E3A8A28}" srcOrd="7" destOrd="0" presId="urn:microsoft.com/office/officeart/2005/8/layout/lProcess2"/>
    <dgm:cxn modelId="{E521BD28-468C-46A1-ABCE-E8776401B9C2}" type="presParOf" srcId="{911B9248-0D5F-436D-984E-4C4A75131728}" destId="{CACABD2E-FCD3-436C-837B-B52CB2CB4B98}" srcOrd="8" destOrd="0" presId="urn:microsoft.com/office/officeart/2005/8/layout/lProcess2"/>
    <dgm:cxn modelId="{323BBB5D-C9C9-49DD-8707-B89A7B840C58}" type="presParOf" srcId="{911B9248-0D5F-436D-984E-4C4A75131728}" destId="{6F4B0F92-3C5E-4360-B00F-FCF08AA592B9}" srcOrd="9" destOrd="0" presId="urn:microsoft.com/office/officeart/2005/8/layout/lProcess2"/>
    <dgm:cxn modelId="{6C017DC8-1C12-49FE-992C-6CAC7DD864C0}" type="presParOf" srcId="{911B9248-0D5F-436D-984E-4C4A75131728}" destId="{588B5940-9FF3-45DF-A87E-9AC086E8646B}" srcOrd="10" destOrd="0" presId="urn:microsoft.com/office/officeart/2005/8/layout/lProcess2"/>
    <dgm:cxn modelId="{4334C187-077E-4B17-A29B-957A85D630C4}" type="presParOf" srcId="{8D5C64F0-EFA5-443D-BD0F-F3D2E2E01829}" destId="{332691EA-B109-4F64-927D-017F1765E13D}" srcOrd="3" destOrd="0" presId="urn:microsoft.com/office/officeart/2005/8/layout/lProcess2"/>
    <dgm:cxn modelId="{E9C5E002-A8E5-486D-BBC5-D79D9293F363}" type="presParOf" srcId="{8D5C64F0-EFA5-443D-BD0F-F3D2E2E01829}" destId="{EED4DC4C-EAA5-4F79-8919-899EB6073C5D}" srcOrd="4" destOrd="0" presId="urn:microsoft.com/office/officeart/2005/8/layout/lProcess2"/>
    <dgm:cxn modelId="{0A1CCECF-E9B2-4DBA-AF63-5D7D4AB539F7}" type="presParOf" srcId="{EED4DC4C-EAA5-4F79-8919-899EB6073C5D}" destId="{A371F76A-A808-4F5F-B596-22AED986A1BD}" srcOrd="0" destOrd="0" presId="urn:microsoft.com/office/officeart/2005/8/layout/lProcess2"/>
    <dgm:cxn modelId="{84B826A1-30E9-4290-B380-BE99B88B4DAF}" type="presParOf" srcId="{EED4DC4C-EAA5-4F79-8919-899EB6073C5D}" destId="{1F54FAB3-A1B4-4384-BAE6-FC0B213A7DBE}" srcOrd="1" destOrd="0" presId="urn:microsoft.com/office/officeart/2005/8/layout/lProcess2"/>
    <dgm:cxn modelId="{97B309E3-5C6E-4776-A7F6-95CFCAF37742}" type="presParOf" srcId="{EED4DC4C-EAA5-4F79-8919-899EB6073C5D}" destId="{4552468F-E707-4738-9198-6D33C902ECF6}" srcOrd="2" destOrd="0" presId="urn:microsoft.com/office/officeart/2005/8/layout/lProcess2"/>
    <dgm:cxn modelId="{9547E4CD-C8AF-445E-8372-1C9A5AEC3816}" type="presParOf" srcId="{4552468F-E707-4738-9198-6D33C902ECF6}" destId="{E05DA9D8-5041-4AF4-A96A-D0D07F7A5534}" srcOrd="0" destOrd="0" presId="urn:microsoft.com/office/officeart/2005/8/layout/lProcess2"/>
    <dgm:cxn modelId="{CF53AF68-149C-49B4-89A4-DF2079072B64}" type="presParOf" srcId="{E05DA9D8-5041-4AF4-A96A-D0D07F7A5534}" destId="{1FB70846-A69B-4D74-9285-660E082ADC1D}" srcOrd="0" destOrd="0" presId="urn:microsoft.com/office/officeart/2005/8/layout/lProcess2"/>
    <dgm:cxn modelId="{7CE088B0-4D8D-4C17-A1BB-AF7CDDE47169}" type="presParOf" srcId="{E05DA9D8-5041-4AF4-A96A-D0D07F7A5534}" destId="{9EFA24DC-9406-466C-B582-EC439EA83CF9}" srcOrd="1" destOrd="0" presId="urn:microsoft.com/office/officeart/2005/8/layout/lProcess2"/>
    <dgm:cxn modelId="{E31D6C17-EBEC-4A90-BF2E-0C9E9FE4000D}" type="presParOf" srcId="{E05DA9D8-5041-4AF4-A96A-D0D07F7A5534}" destId="{C791ACCC-6110-4D1A-AECB-648B2397FD1A}" srcOrd="2" destOrd="0" presId="urn:microsoft.com/office/officeart/2005/8/layout/lProcess2"/>
    <dgm:cxn modelId="{291AC428-3E02-446C-A00B-6EBBC4DE4A82}" type="presParOf" srcId="{E05DA9D8-5041-4AF4-A96A-D0D07F7A5534}" destId="{B3070333-61C2-4136-B452-21384C5554BD}" srcOrd="3" destOrd="0" presId="urn:microsoft.com/office/officeart/2005/8/layout/lProcess2"/>
    <dgm:cxn modelId="{38DF3C9B-C030-414B-981D-AF3BCD5757EE}" type="presParOf" srcId="{E05DA9D8-5041-4AF4-A96A-D0D07F7A5534}" destId="{F910B318-B0D7-42DA-9FF0-8BF895D3AD3C}" srcOrd="4" destOrd="0" presId="urn:microsoft.com/office/officeart/2005/8/layout/lProcess2"/>
    <dgm:cxn modelId="{869B012E-26E6-4887-9BCA-42A463048267}" type="presParOf" srcId="{E05DA9D8-5041-4AF4-A96A-D0D07F7A5534}" destId="{D370025E-10BE-4FF2-BA08-4FE058989CDD}" srcOrd="5" destOrd="0" presId="urn:microsoft.com/office/officeart/2005/8/layout/lProcess2"/>
    <dgm:cxn modelId="{C492D544-A634-41C2-87C0-711AA3FDD7EB}" type="presParOf" srcId="{E05DA9D8-5041-4AF4-A96A-D0D07F7A5534}" destId="{0C31730A-7C40-4E86-BF00-BAB323536FE2}" srcOrd="6" destOrd="0" presId="urn:microsoft.com/office/officeart/2005/8/layout/lProcess2"/>
    <dgm:cxn modelId="{8E1BA004-D585-4E78-AC77-1094FC3B5B84}" type="presParOf" srcId="{E05DA9D8-5041-4AF4-A96A-D0D07F7A5534}" destId="{D31471C4-852D-4B5C-BC97-7A0BFA548A0F}" srcOrd="7" destOrd="0" presId="urn:microsoft.com/office/officeart/2005/8/layout/lProcess2"/>
    <dgm:cxn modelId="{33E944CA-50BE-4F5A-B394-CAD305B96E8B}" type="presParOf" srcId="{E05DA9D8-5041-4AF4-A96A-D0D07F7A5534}" destId="{FC896C64-C8B9-4C5C-A5B2-4CDDC40D7F32}" srcOrd="8" destOrd="0" presId="urn:microsoft.com/office/officeart/2005/8/layout/lProcess2"/>
    <dgm:cxn modelId="{C62AD389-3069-4711-BE3C-B6D2CD9C3700}" type="presParOf" srcId="{E05DA9D8-5041-4AF4-A96A-D0D07F7A5534}" destId="{82B045A4-2FCD-434A-948A-4139356E96E1}" srcOrd="9" destOrd="0" presId="urn:microsoft.com/office/officeart/2005/8/layout/lProcess2"/>
    <dgm:cxn modelId="{03C5445A-9D55-4808-8B4A-4CF7686F3DC6}" type="presParOf" srcId="{E05DA9D8-5041-4AF4-A96A-D0D07F7A5534}" destId="{3A992207-0391-4BEB-B0CF-2D5A253150CD}" srcOrd="10" destOrd="0" presId="urn:microsoft.com/office/officeart/2005/8/layout/lProcess2"/>
    <dgm:cxn modelId="{3A529C2F-64A9-4C4F-8EEC-87F153A29ED0}" type="presParOf" srcId="{8D5C64F0-EFA5-443D-BD0F-F3D2E2E01829}" destId="{0707295B-BEE8-4ABB-B1F9-534328C2D167}" srcOrd="5" destOrd="0" presId="urn:microsoft.com/office/officeart/2005/8/layout/lProcess2"/>
    <dgm:cxn modelId="{A90E1D26-2EE0-436B-AF2D-9D29EFB734EF}" type="presParOf" srcId="{8D5C64F0-EFA5-443D-BD0F-F3D2E2E01829}" destId="{1F0BD843-BF37-4CDD-9B63-53F5953FB635}" srcOrd="6" destOrd="0" presId="urn:microsoft.com/office/officeart/2005/8/layout/lProcess2"/>
    <dgm:cxn modelId="{F31158E5-EBF2-4783-B029-3825456DA162}" type="presParOf" srcId="{1F0BD843-BF37-4CDD-9B63-53F5953FB635}" destId="{5E174A96-A48A-445C-91C9-068A5632A044}" srcOrd="0" destOrd="0" presId="urn:microsoft.com/office/officeart/2005/8/layout/lProcess2"/>
    <dgm:cxn modelId="{B4D9048B-D2BA-4CEC-972C-D27580E412E1}" type="presParOf" srcId="{1F0BD843-BF37-4CDD-9B63-53F5953FB635}" destId="{C98D6D77-0762-436A-BF49-8E3BE5C2EEC7}" srcOrd="1" destOrd="0" presId="urn:microsoft.com/office/officeart/2005/8/layout/lProcess2"/>
    <dgm:cxn modelId="{0C29AFDC-35AF-4613-A82D-475E1AB56712}" type="presParOf" srcId="{1F0BD843-BF37-4CDD-9B63-53F5953FB635}" destId="{8F49D476-3337-4628-B67F-16B1C3FF40CD}" srcOrd="2" destOrd="0" presId="urn:microsoft.com/office/officeart/2005/8/layout/lProcess2"/>
    <dgm:cxn modelId="{DB35E89E-F49D-4F64-9CE8-C50286746F92}" type="presParOf" srcId="{8F49D476-3337-4628-B67F-16B1C3FF40CD}" destId="{50E47539-A0A5-43AB-91D5-40521FB2AB4D}" srcOrd="0" destOrd="0" presId="urn:microsoft.com/office/officeart/2005/8/layout/lProcess2"/>
    <dgm:cxn modelId="{1080E3B7-DC61-457B-80EF-2DDA4E0B3DAD}" type="presParOf" srcId="{50E47539-A0A5-43AB-91D5-40521FB2AB4D}" destId="{D97E5A45-EF2F-4640-A10A-0E4023F2CA01}" srcOrd="0" destOrd="0" presId="urn:microsoft.com/office/officeart/2005/8/layout/lProcess2"/>
    <dgm:cxn modelId="{72EC1709-B705-428A-8921-E4BC98E20F0C}" type="presParOf" srcId="{50E47539-A0A5-43AB-91D5-40521FB2AB4D}" destId="{3B8400E9-7F0D-4556-B5E7-3732F3D9B2F2}" srcOrd="1" destOrd="0" presId="urn:microsoft.com/office/officeart/2005/8/layout/lProcess2"/>
    <dgm:cxn modelId="{26FA79EA-D196-4F60-845D-F05ADD7B0C34}" type="presParOf" srcId="{50E47539-A0A5-43AB-91D5-40521FB2AB4D}" destId="{64E8A02B-42E1-47D8-BFF3-23D35372FB5E}" srcOrd="2" destOrd="0" presId="urn:microsoft.com/office/officeart/2005/8/layout/lProcess2"/>
    <dgm:cxn modelId="{A0C14181-F7FC-452F-BA4E-E57C1A1B1E49}" type="presParOf" srcId="{50E47539-A0A5-43AB-91D5-40521FB2AB4D}" destId="{59AA1E30-CE62-4B99-BF9B-5E8CC71E44CC}" srcOrd="3" destOrd="0" presId="urn:microsoft.com/office/officeart/2005/8/layout/lProcess2"/>
    <dgm:cxn modelId="{8EBF6F22-D31C-4679-8239-E4AB99F93325}" type="presParOf" srcId="{50E47539-A0A5-43AB-91D5-40521FB2AB4D}" destId="{CAE443F3-A594-4CD8-8458-449C2C1C3EA5}" srcOrd="4" destOrd="0" presId="urn:microsoft.com/office/officeart/2005/8/layout/lProcess2"/>
    <dgm:cxn modelId="{4AE0B3A9-7558-4910-8211-FAE46C107430}" type="presParOf" srcId="{50E47539-A0A5-43AB-91D5-40521FB2AB4D}" destId="{146C8BFD-57B3-483F-855E-BFC329D4A2B1}" srcOrd="5" destOrd="0" presId="urn:microsoft.com/office/officeart/2005/8/layout/lProcess2"/>
    <dgm:cxn modelId="{8A4B74C0-1013-419D-ACF9-A96BC734E4DD}" type="presParOf" srcId="{50E47539-A0A5-43AB-91D5-40521FB2AB4D}" destId="{56F1690F-9CA4-4FF9-9DB6-BCE0809C962D}" srcOrd="6" destOrd="0" presId="urn:microsoft.com/office/officeart/2005/8/layout/lProcess2"/>
    <dgm:cxn modelId="{DCFB9185-B55C-4B8E-A136-F1D5050F17DC}" type="presParOf" srcId="{50E47539-A0A5-43AB-91D5-40521FB2AB4D}" destId="{1A0D775C-16C4-4A60-8EB8-0DD96A630D7C}" srcOrd="7" destOrd="0" presId="urn:microsoft.com/office/officeart/2005/8/layout/lProcess2"/>
    <dgm:cxn modelId="{9F5295A0-E222-4F03-A225-F51677712D88}" type="presParOf" srcId="{50E47539-A0A5-43AB-91D5-40521FB2AB4D}" destId="{9FDD3F16-31A0-4AD6-9987-D73E0A35F51B}" srcOrd="8" destOrd="0" presId="urn:microsoft.com/office/officeart/2005/8/layout/lProcess2"/>
    <dgm:cxn modelId="{D981271C-6A38-4A13-9CF8-C474FB9FBBB3}" type="presParOf" srcId="{50E47539-A0A5-43AB-91D5-40521FB2AB4D}" destId="{73A8B455-C285-4390-AD41-EF53C87EBF74}" srcOrd="9" destOrd="0" presId="urn:microsoft.com/office/officeart/2005/8/layout/lProcess2"/>
    <dgm:cxn modelId="{BCA90A25-3E9F-48BA-B458-CF80BA442334}" type="presParOf" srcId="{50E47539-A0A5-43AB-91D5-40521FB2AB4D}" destId="{291834FC-AC3F-43EC-9A1D-32FBBE139425}" srcOrd="10" destOrd="0" presId="urn:microsoft.com/office/officeart/2005/8/layout/lProcess2"/>
    <dgm:cxn modelId="{E7C50607-83B1-47AA-A4D9-25A15E18E897}" type="presParOf" srcId="{8D5C64F0-EFA5-443D-BD0F-F3D2E2E01829}" destId="{4F3BE9C2-D16B-49CD-AF2E-FCBC5CB7C326}" srcOrd="7" destOrd="0" presId="urn:microsoft.com/office/officeart/2005/8/layout/lProcess2"/>
    <dgm:cxn modelId="{24664AD6-BA41-43AC-AECE-907F760E079A}" type="presParOf" srcId="{8D5C64F0-EFA5-443D-BD0F-F3D2E2E01829}" destId="{28204D32-6109-4D49-9158-A032AA8394D0}" srcOrd="8" destOrd="0" presId="urn:microsoft.com/office/officeart/2005/8/layout/lProcess2"/>
    <dgm:cxn modelId="{09EACB88-0F1D-4120-B11A-3C2ECE6FF5A1}" type="presParOf" srcId="{28204D32-6109-4D49-9158-A032AA8394D0}" destId="{3F653DF9-CB9F-47B1-B196-8A6C0A2BC8AD}" srcOrd="0" destOrd="0" presId="urn:microsoft.com/office/officeart/2005/8/layout/lProcess2"/>
    <dgm:cxn modelId="{ACCC6AAB-888B-4C38-807C-1949992C6371}" type="presParOf" srcId="{28204D32-6109-4D49-9158-A032AA8394D0}" destId="{A4278A9C-7011-471F-AD78-C23DC8354B35}" srcOrd="1" destOrd="0" presId="urn:microsoft.com/office/officeart/2005/8/layout/lProcess2"/>
    <dgm:cxn modelId="{ED0CE2FB-A0E6-4B38-BAC4-0589A0EFE37A}" type="presParOf" srcId="{28204D32-6109-4D49-9158-A032AA8394D0}" destId="{5A8003DE-DA96-437E-90AC-E5629E4368BF}" srcOrd="2" destOrd="0" presId="urn:microsoft.com/office/officeart/2005/8/layout/lProcess2"/>
    <dgm:cxn modelId="{E143224E-3937-4369-9FDA-EF8948CBF700}" type="presParOf" srcId="{5A8003DE-DA96-437E-90AC-E5629E4368BF}" destId="{8461AD94-ACEC-49C0-9144-15952198207F}" srcOrd="0" destOrd="0" presId="urn:microsoft.com/office/officeart/2005/8/layout/lProcess2"/>
    <dgm:cxn modelId="{C5ACC861-7BB5-48C6-8801-7CC7458542B1}" type="presParOf" srcId="{8461AD94-ACEC-49C0-9144-15952198207F}" destId="{05A1645A-632D-44E0-A538-05D33E04CFFF}" srcOrd="0" destOrd="0" presId="urn:microsoft.com/office/officeart/2005/8/layout/lProcess2"/>
    <dgm:cxn modelId="{4D5F5DEA-E968-42A8-9C43-8263AB5B2097}" type="presParOf" srcId="{8461AD94-ACEC-49C0-9144-15952198207F}" destId="{3BFC731C-DADF-4AE1-9E7A-16EB2DA1D722}" srcOrd="1" destOrd="0" presId="urn:microsoft.com/office/officeart/2005/8/layout/lProcess2"/>
    <dgm:cxn modelId="{70EC2822-5449-4D75-9F41-1363B29A6A8E}" type="presParOf" srcId="{8461AD94-ACEC-49C0-9144-15952198207F}" destId="{1D6F4BB5-DD67-42C2-B6CC-28890D9F1BF9}" srcOrd="2" destOrd="0" presId="urn:microsoft.com/office/officeart/2005/8/layout/lProcess2"/>
    <dgm:cxn modelId="{F8B1992E-B49C-4AC0-ABF8-3CDEE36FB060}" type="presParOf" srcId="{8461AD94-ACEC-49C0-9144-15952198207F}" destId="{E0A86698-41B1-4D73-9385-A14F3985FBF9}" srcOrd="3" destOrd="0" presId="urn:microsoft.com/office/officeart/2005/8/layout/lProcess2"/>
    <dgm:cxn modelId="{DC489F39-502D-4992-AA21-5A910F142B98}" type="presParOf" srcId="{8461AD94-ACEC-49C0-9144-15952198207F}" destId="{A262EC51-5633-4EC6-A7CE-7840D2ED4105}" srcOrd="4" destOrd="0" presId="urn:microsoft.com/office/officeart/2005/8/layout/lProcess2"/>
    <dgm:cxn modelId="{75708E0D-27D3-45E3-9EF7-76508E5299FF}" type="presParOf" srcId="{8461AD94-ACEC-49C0-9144-15952198207F}" destId="{9D91F1C1-345A-4D6E-8014-608A86840AAD}" srcOrd="5" destOrd="0" presId="urn:microsoft.com/office/officeart/2005/8/layout/lProcess2"/>
    <dgm:cxn modelId="{79A4D0DC-5765-4CE1-8DEB-4BD2CD8E7B18}" type="presParOf" srcId="{8461AD94-ACEC-49C0-9144-15952198207F}" destId="{02CBFE50-F868-4942-9A9C-2DB152F589FA}" srcOrd="6" destOrd="0" presId="urn:microsoft.com/office/officeart/2005/8/layout/lProcess2"/>
    <dgm:cxn modelId="{297A5088-54C8-49EF-AAA2-D3A5B344E652}" type="presParOf" srcId="{8461AD94-ACEC-49C0-9144-15952198207F}" destId="{AD01D067-EFCF-4FD5-B7C1-2F7C75F8E257}" srcOrd="7" destOrd="0" presId="urn:microsoft.com/office/officeart/2005/8/layout/lProcess2"/>
    <dgm:cxn modelId="{3DEA58A3-703D-4C82-A7E5-AB0DB2FC071B}" type="presParOf" srcId="{8461AD94-ACEC-49C0-9144-15952198207F}" destId="{D1EF6DA6-075D-4AD6-88EE-799A0DBEE4A5}" srcOrd="8" destOrd="0" presId="urn:microsoft.com/office/officeart/2005/8/layout/lProcess2"/>
    <dgm:cxn modelId="{10E4694E-AD40-441D-B768-55E9F6A601F4}" type="presParOf" srcId="{8461AD94-ACEC-49C0-9144-15952198207F}" destId="{C5406F2E-3745-477F-95C5-BD7BAC4EC256}" srcOrd="9" destOrd="0" presId="urn:microsoft.com/office/officeart/2005/8/layout/lProcess2"/>
    <dgm:cxn modelId="{6543C14E-AB9F-4950-AD91-F2FEAA01A5E2}" type="presParOf" srcId="{8461AD94-ACEC-49C0-9144-15952198207F}" destId="{A52A2B49-7174-4FC0-8648-A7C0E6D8A087}" srcOrd="1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B987C-64B1-4361-A263-227340420CEE}">
      <dsp:nvSpPr>
        <dsp:cNvPr id="0" name=""/>
        <dsp:cNvSpPr/>
      </dsp:nvSpPr>
      <dsp:spPr>
        <a:xfrm>
          <a:off x="4426" y="0"/>
          <a:ext cx="1553448" cy="5474355"/>
        </a:xfrm>
        <a:prstGeom prst="rect">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Suppliers</a:t>
          </a:r>
        </a:p>
      </dsp:txBody>
      <dsp:txXfrm>
        <a:off x="4426" y="0"/>
        <a:ext cx="1553448" cy="1642306"/>
      </dsp:txXfrm>
    </dsp:sp>
    <dsp:sp modelId="{C5809952-1C91-4462-8CA2-9390E9EB26DF}">
      <dsp:nvSpPr>
        <dsp:cNvPr id="0" name=""/>
        <dsp:cNvSpPr/>
      </dsp:nvSpPr>
      <dsp:spPr>
        <a:xfrm>
          <a:off x="159771" y="1642573"/>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75165" y="1657967"/>
        <a:ext cx="1211970" cy="494795"/>
      </dsp:txXfrm>
    </dsp:sp>
    <dsp:sp modelId="{C0908AD8-5641-4DB0-9933-23EE84C0CF26}">
      <dsp:nvSpPr>
        <dsp:cNvPr id="0" name=""/>
        <dsp:cNvSpPr/>
      </dsp:nvSpPr>
      <dsp:spPr>
        <a:xfrm>
          <a:off x="159771" y="2249016"/>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75165" y="2264410"/>
        <a:ext cx="1211970" cy="494795"/>
      </dsp:txXfrm>
    </dsp:sp>
    <dsp:sp modelId="{95CDF781-AD24-4F67-8749-E2F4937457DB}">
      <dsp:nvSpPr>
        <dsp:cNvPr id="0" name=""/>
        <dsp:cNvSpPr/>
      </dsp:nvSpPr>
      <dsp:spPr>
        <a:xfrm>
          <a:off x="159771" y="2855458"/>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75165" y="2870852"/>
        <a:ext cx="1211970" cy="494795"/>
      </dsp:txXfrm>
    </dsp:sp>
    <dsp:sp modelId="{014F4453-579D-4C94-A03D-D31D399D6BDC}">
      <dsp:nvSpPr>
        <dsp:cNvPr id="0" name=""/>
        <dsp:cNvSpPr/>
      </dsp:nvSpPr>
      <dsp:spPr>
        <a:xfrm>
          <a:off x="159771" y="3461901"/>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75165" y="3477295"/>
        <a:ext cx="1211970" cy="494795"/>
      </dsp:txXfrm>
    </dsp:sp>
    <dsp:sp modelId="{C87656DF-1022-420C-BA3E-004DF6E5309A}">
      <dsp:nvSpPr>
        <dsp:cNvPr id="0" name=""/>
        <dsp:cNvSpPr/>
      </dsp:nvSpPr>
      <dsp:spPr>
        <a:xfrm>
          <a:off x="159771" y="4068343"/>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75165" y="4083737"/>
        <a:ext cx="1211970" cy="494795"/>
      </dsp:txXfrm>
    </dsp:sp>
    <dsp:sp modelId="{0B1C033C-36F3-4230-96C5-BC195E1AEEDB}">
      <dsp:nvSpPr>
        <dsp:cNvPr id="0" name=""/>
        <dsp:cNvSpPr/>
      </dsp:nvSpPr>
      <dsp:spPr>
        <a:xfrm>
          <a:off x="159771" y="4674786"/>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75165" y="4690180"/>
        <a:ext cx="1211970" cy="494795"/>
      </dsp:txXfrm>
    </dsp:sp>
    <dsp:sp modelId="{0EDEBE27-947C-48BD-A650-0991D015F85D}">
      <dsp:nvSpPr>
        <dsp:cNvPr id="0" name=""/>
        <dsp:cNvSpPr/>
      </dsp:nvSpPr>
      <dsp:spPr>
        <a:xfrm>
          <a:off x="1674383" y="0"/>
          <a:ext cx="1553448" cy="5474355"/>
        </a:xfrm>
        <a:prstGeom prst="rect">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Inputs</a:t>
          </a:r>
        </a:p>
      </dsp:txBody>
      <dsp:txXfrm>
        <a:off x="1674383" y="0"/>
        <a:ext cx="1553448" cy="1642306"/>
      </dsp:txXfrm>
    </dsp:sp>
    <dsp:sp modelId="{9D01392D-3BA3-492B-8B2D-5127FA96C092}">
      <dsp:nvSpPr>
        <dsp:cNvPr id="0" name=""/>
        <dsp:cNvSpPr/>
      </dsp:nvSpPr>
      <dsp:spPr>
        <a:xfrm>
          <a:off x="1829728" y="1642573"/>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845122" y="1657967"/>
        <a:ext cx="1211970" cy="494795"/>
      </dsp:txXfrm>
    </dsp:sp>
    <dsp:sp modelId="{0CD22B1C-C576-4573-8190-B990F2616F65}">
      <dsp:nvSpPr>
        <dsp:cNvPr id="0" name=""/>
        <dsp:cNvSpPr/>
      </dsp:nvSpPr>
      <dsp:spPr>
        <a:xfrm>
          <a:off x="1829728" y="2249016"/>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845122" y="2264410"/>
        <a:ext cx="1211970" cy="494795"/>
      </dsp:txXfrm>
    </dsp:sp>
    <dsp:sp modelId="{8AA1E499-70F4-4BB0-A841-D8F941B0ECF0}">
      <dsp:nvSpPr>
        <dsp:cNvPr id="0" name=""/>
        <dsp:cNvSpPr/>
      </dsp:nvSpPr>
      <dsp:spPr>
        <a:xfrm>
          <a:off x="1829728" y="2855458"/>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845122" y="2870852"/>
        <a:ext cx="1211970" cy="494795"/>
      </dsp:txXfrm>
    </dsp:sp>
    <dsp:sp modelId="{90328DED-647A-4FBC-944C-AAE36E9974A8}">
      <dsp:nvSpPr>
        <dsp:cNvPr id="0" name=""/>
        <dsp:cNvSpPr/>
      </dsp:nvSpPr>
      <dsp:spPr>
        <a:xfrm>
          <a:off x="1829728" y="3461901"/>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845122" y="3477295"/>
        <a:ext cx="1211970" cy="494795"/>
      </dsp:txXfrm>
    </dsp:sp>
    <dsp:sp modelId="{CACABD2E-FCD3-436C-837B-B52CB2CB4B98}">
      <dsp:nvSpPr>
        <dsp:cNvPr id="0" name=""/>
        <dsp:cNvSpPr/>
      </dsp:nvSpPr>
      <dsp:spPr>
        <a:xfrm>
          <a:off x="1829728" y="4068343"/>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845122" y="4083737"/>
        <a:ext cx="1211970" cy="494795"/>
      </dsp:txXfrm>
    </dsp:sp>
    <dsp:sp modelId="{588B5940-9FF3-45DF-A87E-9AC086E8646B}">
      <dsp:nvSpPr>
        <dsp:cNvPr id="0" name=""/>
        <dsp:cNvSpPr/>
      </dsp:nvSpPr>
      <dsp:spPr>
        <a:xfrm>
          <a:off x="1829728" y="4674786"/>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1845122" y="4690180"/>
        <a:ext cx="1211970" cy="494795"/>
      </dsp:txXfrm>
    </dsp:sp>
    <dsp:sp modelId="{A371F76A-A808-4F5F-B596-22AED986A1BD}">
      <dsp:nvSpPr>
        <dsp:cNvPr id="0" name=""/>
        <dsp:cNvSpPr/>
      </dsp:nvSpPr>
      <dsp:spPr>
        <a:xfrm>
          <a:off x="3344340" y="0"/>
          <a:ext cx="1553448" cy="5474355"/>
        </a:xfrm>
        <a:prstGeom prst="rect">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Process</a:t>
          </a:r>
        </a:p>
      </dsp:txBody>
      <dsp:txXfrm>
        <a:off x="3344340" y="0"/>
        <a:ext cx="1553448" cy="1642306"/>
      </dsp:txXfrm>
    </dsp:sp>
    <dsp:sp modelId="{1FB70846-A69B-4D74-9285-660E082ADC1D}">
      <dsp:nvSpPr>
        <dsp:cNvPr id="0" name=""/>
        <dsp:cNvSpPr/>
      </dsp:nvSpPr>
      <dsp:spPr>
        <a:xfrm>
          <a:off x="3499685" y="1642573"/>
          <a:ext cx="1242758" cy="525583"/>
        </a:xfrm>
        <a:prstGeom prst="roundRect">
          <a:avLst>
            <a:gd name="adj" fmla="val 10000"/>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3515079" y="1657967"/>
        <a:ext cx="1211970" cy="494795"/>
      </dsp:txXfrm>
    </dsp:sp>
    <dsp:sp modelId="{C791ACCC-6110-4D1A-AECB-648B2397FD1A}">
      <dsp:nvSpPr>
        <dsp:cNvPr id="0" name=""/>
        <dsp:cNvSpPr/>
      </dsp:nvSpPr>
      <dsp:spPr>
        <a:xfrm>
          <a:off x="3499685" y="2249016"/>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3515079" y="2264410"/>
        <a:ext cx="1211970" cy="494795"/>
      </dsp:txXfrm>
    </dsp:sp>
    <dsp:sp modelId="{F910B318-B0D7-42DA-9FF0-8BF895D3AD3C}">
      <dsp:nvSpPr>
        <dsp:cNvPr id="0" name=""/>
        <dsp:cNvSpPr/>
      </dsp:nvSpPr>
      <dsp:spPr>
        <a:xfrm>
          <a:off x="3499685" y="2855458"/>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3515079" y="2870852"/>
        <a:ext cx="1211970" cy="494795"/>
      </dsp:txXfrm>
    </dsp:sp>
    <dsp:sp modelId="{0C31730A-7C40-4E86-BF00-BAB323536FE2}">
      <dsp:nvSpPr>
        <dsp:cNvPr id="0" name=""/>
        <dsp:cNvSpPr/>
      </dsp:nvSpPr>
      <dsp:spPr>
        <a:xfrm>
          <a:off x="3499685" y="3461901"/>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3515079" y="3477295"/>
        <a:ext cx="1211970" cy="494795"/>
      </dsp:txXfrm>
    </dsp:sp>
    <dsp:sp modelId="{FC896C64-C8B9-4C5C-A5B2-4CDDC40D7F32}">
      <dsp:nvSpPr>
        <dsp:cNvPr id="0" name=""/>
        <dsp:cNvSpPr/>
      </dsp:nvSpPr>
      <dsp:spPr>
        <a:xfrm>
          <a:off x="3499685" y="4068343"/>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3515079" y="4083737"/>
        <a:ext cx="1211970" cy="494795"/>
      </dsp:txXfrm>
    </dsp:sp>
    <dsp:sp modelId="{3A992207-0391-4BEB-B0CF-2D5A253150CD}">
      <dsp:nvSpPr>
        <dsp:cNvPr id="0" name=""/>
        <dsp:cNvSpPr/>
      </dsp:nvSpPr>
      <dsp:spPr>
        <a:xfrm>
          <a:off x="3499685" y="4674786"/>
          <a:ext cx="1242758" cy="525583"/>
        </a:xfrm>
        <a:prstGeom prst="roundRect">
          <a:avLst>
            <a:gd name="adj" fmla="val 10000"/>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3515079" y="4690180"/>
        <a:ext cx="1211970" cy="494795"/>
      </dsp:txXfrm>
    </dsp:sp>
    <dsp:sp modelId="{5E174A96-A48A-445C-91C9-068A5632A044}">
      <dsp:nvSpPr>
        <dsp:cNvPr id="0" name=""/>
        <dsp:cNvSpPr/>
      </dsp:nvSpPr>
      <dsp:spPr>
        <a:xfrm>
          <a:off x="5014297" y="0"/>
          <a:ext cx="1553448" cy="5474355"/>
        </a:xfrm>
        <a:prstGeom prst="rect">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Outputs</a:t>
          </a:r>
        </a:p>
      </dsp:txBody>
      <dsp:txXfrm>
        <a:off x="5014297" y="0"/>
        <a:ext cx="1553448" cy="1642306"/>
      </dsp:txXfrm>
    </dsp:sp>
    <dsp:sp modelId="{D97E5A45-EF2F-4640-A10A-0E4023F2CA01}">
      <dsp:nvSpPr>
        <dsp:cNvPr id="0" name=""/>
        <dsp:cNvSpPr/>
      </dsp:nvSpPr>
      <dsp:spPr>
        <a:xfrm>
          <a:off x="5169641" y="1642573"/>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5185035" y="1657967"/>
        <a:ext cx="1211970" cy="494795"/>
      </dsp:txXfrm>
    </dsp:sp>
    <dsp:sp modelId="{64E8A02B-42E1-47D8-BFF3-23D35372FB5E}">
      <dsp:nvSpPr>
        <dsp:cNvPr id="0" name=""/>
        <dsp:cNvSpPr/>
      </dsp:nvSpPr>
      <dsp:spPr>
        <a:xfrm>
          <a:off x="5169641" y="2249016"/>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5185035" y="2264410"/>
        <a:ext cx="1211970" cy="494795"/>
      </dsp:txXfrm>
    </dsp:sp>
    <dsp:sp modelId="{CAE443F3-A594-4CD8-8458-449C2C1C3EA5}">
      <dsp:nvSpPr>
        <dsp:cNvPr id="0" name=""/>
        <dsp:cNvSpPr/>
      </dsp:nvSpPr>
      <dsp:spPr>
        <a:xfrm>
          <a:off x="5169641" y="2855458"/>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5185035" y="2870852"/>
        <a:ext cx="1211970" cy="494795"/>
      </dsp:txXfrm>
    </dsp:sp>
    <dsp:sp modelId="{56F1690F-9CA4-4FF9-9DB6-BCE0809C962D}">
      <dsp:nvSpPr>
        <dsp:cNvPr id="0" name=""/>
        <dsp:cNvSpPr/>
      </dsp:nvSpPr>
      <dsp:spPr>
        <a:xfrm>
          <a:off x="5169641" y="3461901"/>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5185035" y="3477295"/>
        <a:ext cx="1211970" cy="494795"/>
      </dsp:txXfrm>
    </dsp:sp>
    <dsp:sp modelId="{9FDD3F16-31A0-4AD6-9987-D73E0A35F51B}">
      <dsp:nvSpPr>
        <dsp:cNvPr id="0" name=""/>
        <dsp:cNvSpPr/>
      </dsp:nvSpPr>
      <dsp:spPr>
        <a:xfrm>
          <a:off x="5169641" y="4068343"/>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5185035" y="4083737"/>
        <a:ext cx="1211970" cy="494795"/>
      </dsp:txXfrm>
    </dsp:sp>
    <dsp:sp modelId="{291834FC-AC3F-43EC-9A1D-32FBBE139425}">
      <dsp:nvSpPr>
        <dsp:cNvPr id="0" name=""/>
        <dsp:cNvSpPr/>
      </dsp:nvSpPr>
      <dsp:spPr>
        <a:xfrm>
          <a:off x="5169641" y="4674786"/>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5185035" y="4690180"/>
        <a:ext cx="1211970" cy="494795"/>
      </dsp:txXfrm>
    </dsp:sp>
    <dsp:sp modelId="{3F653DF9-CB9F-47B1-B196-8A6C0A2BC8AD}">
      <dsp:nvSpPr>
        <dsp:cNvPr id="0" name=""/>
        <dsp:cNvSpPr/>
      </dsp:nvSpPr>
      <dsp:spPr>
        <a:xfrm>
          <a:off x="6684253" y="0"/>
          <a:ext cx="1553448" cy="5474355"/>
        </a:xfrm>
        <a:prstGeom prst="rect">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Customers</a:t>
          </a:r>
        </a:p>
      </dsp:txBody>
      <dsp:txXfrm>
        <a:off x="6684253" y="0"/>
        <a:ext cx="1553448" cy="1642306"/>
      </dsp:txXfrm>
    </dsp:sp>
    <dsp:sp modelId="{05A1645A-632D-44E0-A538-05D33E04CFFF}">
      <dsp:nvSpPr>
        <dsp:cNvPr id="0" name=""/>
        <dsp:cNvSpPr/>
      </dsp:nvSpPr>
      <dsp:spPr>
        <a:xfrm>
          <a:off x="6839598" y="1642573"/>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6854992" y="1657967"/>
        <a:ext cx="1211970" cy="494795"/>
      </dsp:txXfrm>
    </dsp:sp>
    <dsp:sp modelId="{1D6F4BB5-DD67-42C2-B6CC-28890D9F1BF9}">
      <dsp:nvSpPr>
        <dsp:cNvPr id="0" name=""/>
        <dsp:cNvSpPr/>
      </dsp:nvSpPr>
      <dsp:spPr>
        <a:xfrm>
          <a:off x="6839598" y="2249016"/>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6854992" y="2264410"/>
        <a:ext cx="1211970" cy="494795"/>
      </dsp:txXfrm>
    </dsp:sp>
    <dsp:sp modelId="{A262EC51-5633-4EC6-A7CE-7840D2ED4105}">
      <dsp:nvSpPr>
        <dsp:cNvPr id="0" name=""/>
        <dsp:cNvSpPr/>
      </dsp:nvSpPr>
      <dsp:spPr>
        <a:xfrm>
          <a:off x="6839598" y="2855458"/>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6854992" y="2870852"/>
        <a:ext cx="1211970" cy="494795"/>
      </dsp:txXfrm>
    </dsp:sp>
    <dsp:sp modelId="{02CBFE50-F868-4942-9A9C-2DB152F589FA}">
      <dsp:nvSpPr>
        <dsp:cNvPr id="0" name=""/>
        <dsp:cNvSpPr/>
      </dsp:nvSpPr>
      <dsp:spPr>
        <a:xfrm>
          <a:off x="6839598" y="3461901"/>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6854992" y="3477295"/>
        <a:ext cx="1211970" cy="494795"/>
      </dsp:txXfrm>
    </dsp:sp>
    <dsp:sp modelId="{D1EF6DA6-075D-4AD6-88EE-799A0DBEE4A5}">
      <dsp:nvSpPr>
        <dsp:cNvPr id="0" name=""/>
        <dsp:cNvSpPr/>
      </dsp:nvSpPr>
      <dsp:spPr>
        <a:xfrm>
          <a:off x="6839598" y="4068343"/>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6854992" y="4083737"/>
        <a:ext cx="1211970" cy="494795"/>
      </dsp:txXfrm>
    </dsp:sp>
    <dsp:sp modelId="{A52A2B49-7174-4FC0-8648-A7C0E6D8A087}">
      <dsp:nvSpPr>
        <dsp:cNvPr id="0" name=""/>
        <dsp:cNvSpPr/>
      </dsp:nvSpPr>
      <dsp:spPr>
        <a:xfrm>
          <a:off x="6839598" y="4674786"/>
          <a:ext cx="1242758" cy="5255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51435" rIns="68580" bIns="51435" numCol="1" spcCol="1270" anchor="ctr" anchorCtr="0">
          <a:noAutofit/>
        </a:bodyPr>
        <a:lstStyle/>
        <a:p>
          <a:pPr marL="0" lvl="0" indent="0" algn="ctr" defTabSz="1200150">
            <a:lnSpc>
              <a:spcPct val="90000"/>
            </a:lnSpc>
            <a:spcBef>
              <a:spcPct val="0"/>
            </a:spcBef>
            <a:spcAft>
              <a:spcPct val="35000"/>
            </a:spcAft>
            <a:buNone/>
          </a:pPr>
          <a:endParaRPr lang="en-US" sz="2700" kern="1200" dirty="0"/>
        </a:p>
      </dsp:txBody>
      <dsp:txXfrm>
        <a:off x="6854992" y="4690180"/>
        <a:ext cx="1211970" cy="494795"/>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C546DC-0C43-4024-94F7-000349410485}"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A785FD-316A-46F6-B94D-ABFD4B896225}" type="slidenum">
              <a:rPr lang="en-US" smtClean="0"/>
              <a:t>‹#›</a:t>
            </a:fld>
            <a:endParaRPr lang="en-US" dirty="0"/>
          </a:p>
        </p:txBody>
      </p:sp>
    </p:spTree>
    <p:extLst>
      <p:ext uri="{BB962C8B-B14F-4D97-AF65-F5344CB8AC3E}">
        <p14:creationId xmlns:p14="http://schemas.microsoft.com/office/powerpoint/2010/main" val="20942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C546DC-0C43-4024-94F7-000349410485}"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A785FD-316A-46F6-B94D-ABFD4B896225}" type="slidenum">
              <a:rPr lang="en-US" smtClean="0"/>
              <a:t>‹#›</a:t>
            </a:fld>
            <a:endParaRPr lang="en-US" dirty="0"/>
          </a:p>
        </p:txBody>
      </p:sp>
    </p:spTree>
    <p:extLst>
      <p:ext uri="{BB962C8B-B14F-4D97-AF65-F5344CB8AC3E}">
        <p14:creationId xmlns:p14="http://schemas.microsoft.com/office/powerpoint/2010/main" val="889415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C546DC-0C43-4024-94F7-000349410485}"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A785FD-316A-46F6-B94D-ABFD4B896225}" type="slidenum">
              <a:rPr lang="en-US" smtClean="0"/>
              <a:t>‹#›</a:t>
            </a:fld>
            <a:endParaRPr lang="en-US" dirty="0"/>
          </a:p>
        </p:txBody>
      </p:sp>
    </p:spTree>
    <p:extLst>
      <p:ext uri="{BB962C8B-B14F-4D97-AF65-F5344CB8AC3E}">
        <p14:creationId xmlns:p14="http://schemas.microsoft.com/office/powerpoint/2010/main" val="1477611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C546DC-0C43-4024-94F7-000349410485}"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A785FD-316A-46F6-B94D-ABFD4B896225}" type="slidenum">
              <a:rPr lang="en-US" smtClean="0"/>
              <a:t>‹#›</a:t>
            </a:fld>
            <a:endParaRPr lang="en-US" dirty="0"/>
          </a:p>
        </p:txBody>
      </p:sp>
    </p:spTree>
    <p:extLst>
      <p:ext uri="{BB962C8B-B14F-4D97-AF65-F5344CB8AC3E}">
        <p14:creationId xmlns:p14="http://schemas.microsoft.com/office/powerpoint/2010/main" val="248684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EC546DC-0C43-4024-94F7-000349410485}"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A785FD-316A-46F6-B94D-ABFD4B896225}" type="slidenum">
              <a:rPr lang="en-US" smtClean="0"/>
              <a:t>‹#›</a:t>
            </a:fld>
            <a:endParaRPr lang="en-US" dirty="0"/>
          </a:p>
        </p:txBody>
      </p:sp>
    </p:spTree>
    <p:extLst>
      <p:ext uri="{BB962C8B-B14F-4D97-AF65-F5344CB8AC3E}">
        <p14:creationId xmlns:p14="http://schemas.microsoft.com/office/powerpoint/2010/main" val="3006184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C546DC-0C43-4024-94F7-000349410485}"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A785FD-316A-46F6-B94D-ABFD4B896225}" type="slidenum">
              <a:rPr lang="en-US" smtClean="0"/>
              <a:t>‹#›</a:t>
            </a:fld>
            <a:endParaRPr lang="en-US" dirty="0"/>
          </a:p>
        </p:txBody>
      </p:sp>
    </p:spTree>
    <p:extLst>
      <p:ext uri="{BB962C8B-B14F-4D97-AF65-F5344CB8AC3E}">
        <p14:creationId xmlns:p14="http://schemas.microsoft.com/office/powerpoint/2010/main" val="2334568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C546DC-0C43-4024-94F7-000349410485}" type="datetimeFigureOut">
              <a:rPr lang="en-US" smtClean="0"/>
              <a:t>12/11/2024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BA785FD-316A-46F6-B94D-ABFD4B896225}" type="slidenum">
              <a:rPr lang="en-US" smtClean="0"/>
              <a:t>‹#›</a:t>
            </a:fld>
            <a:endParaRPr lang="en-US" dirty="0"/>
          </a:p>
        </p:txBody>
      </p:sp>
    </p:spTree>
    <p:extLst>
      <p:ext uri="{BB962C8B-B14F-4D97-AF65-F5344CB8AC3E}">
        <p14:creationId xmlns:p14="http://schemas.microsoft.com/office/powerpoint/2010/main" val="3100578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C546DC-0C43-4024-94F7-000349410485}" type="datetimeFigureOut">
              <a:rPr lang="en-US" smtClean="0"/>
              <a:t>12/11/2024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BA785FD-316A-46F6-B94D-ABFD4B896225}" type="slidenum">
              <a:rPr lang="en-US" smtClean="0"/>
              <a:t>‹#›</a:t>
            </a:fld>
            <a:endParaRPr lang="en-US" dirty="0"/>
          </a:p>
        </p:txBody>
      </p:sp>
    </p:spTree>
    <p:extLst>
      <p:ext uri="{BB962C8B-B14F-4D97-AF65-F5344CB8AC3E}">
        <p14:creationId xmlns:p14="http://schemas.microsoft.com/office/powerpoint/2010/main" val="782690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C546DC-0C43-4024-94F7-000349410485}" type="datetimeFigureOut">
              <a:rPr lang="en-US" smtClean="0"/>
              <a:t>12/11/2024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BA785FD-316A-46F6-B94D-ABFD4B896225}" type="slidenum">
              <a:rPr lang="en-US" smtClean="0"/>
              <a:t>‹#›</a:t>
            </a:fld>
            <a:endParaRPr lang="en-US" dirty="0"/>
          </a:p>
        </p:txBody>
      </p:sp>
    </p:spTree>
    <p:extLst>
      <p:ext uri="{BB962C8B-B14F-4D97-AF65-F5344CB8AC3E}">
        <p14:creationId xmlns:p14="http://schemas.microsoft.com/office/powerpoint/2010/main" val="2640842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EC546DC-0C43-4024-94F7-000349410485}"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A785FD-316A-46F6-B94D-ABFD4B896225}" type="slidenum">
              <a:rPr lang="en-US" smtClean="0"/>
              <a:t>‹#›</a:t>
            </a:fld>
            <a:endParaRPr lang="en-US" dirty="0"/>
          </a:p>
        </p:txBody>
      </p:sp>
    </p:spTree>
    <p:extLst>
      <p:ext uri="{BB962C8B-B14F-4D97-AF65-F5344CB8AC3E}">
        <p14:creationId xmlns:p14="http://schemas.microsoft.com/office/powerpoint/2010/main" val="2892006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EC546DC-0C43-4024-94F7-000349410485}"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A785FD-316A-46F6-B94D-ABFD4B896225}" type="slidenum">
              <a:rPr lang="en-US" smtClean="0"/>
              <a:t>‹#›</a:t>
            </a:fld>
            <a:endParaRPr lang="en-US" dirty="0"/>
          </a:p>
        </p:txBody>
      </p:sp>
    </p:spTree>
    <p:extLst>
      <p:ext uri="{BB962C8B-B14F-4D97-AF65-F5344CB8AC3E}">
        <p14:creationId xmlns:p14="http://schemas.microsoft.com/office/powerpoint/2010/main" val="3847043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C546DC-0C43-4024-94F7-000349410485}" type="datetimeFigureOut">
              <a:rPr lang="en-US" smtClean="0"/>
              <a:t>12/11/2024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A785FD-316A-46F6-B94D-ABFD4B896225}" type="slidenum">
              <a:rPr lang="en-US" smtClean="0"/>
              <a:t>‹#›</a:t>
            </a:fld>
            <a:endParaRPr lang="en-US" dirty="0"/>
          </a:p>
        </p:txBody>
      </p:sp>
    </p:spTree>
    <p:extLst>
      <p:ext uri="{BB962C8B-B14F-4D97-AF65-F5344CB8AC3E}">
        <p14:creationId xmlns:p14="http://schemas.microsoft.com/office/powerpoint/2010/main" val="3504784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9367" y="236110"/>
            <a:ext cx="2728369" cy="557587"/>
          </a:xfrm>
        </p:spPr>
        <p:txBody>
          <a:bodyPr>
            <a:normAutofit/>
          </a:bodyPr>
          <a:lstStyle/>
          <a:p>
            <a:pPr algn="ctr"/>
            <a:r>
              <a:rPr lang="en-US" sz="2800" b="1" dirty="0">
                <a:solidFill>
                  <a:schemeClr val="accent1">
                    <a:lumMod val="75000"/>
                  </a:schemeClr>
                </a:solidFill>
                <a:latin typeface="+mn-lt"/>
              </a:rPr>
              <a:t>SIPOC Diagram</a:t>
            </a:r>
            <a:endParaRPr lang="en-US" sz="2800" b="1" i="1" dirty="0">
              <a:solidFill>
                <a:schemeClr val="accent1">
                  <a:lumMod val="75000"/>
                </a:schemeClr>
              </a:solidFill>
              <a:latin typeface="+mn-lt"/>
            </a:endParaRPr>
          </a:p>
        </p:txBody>
      </p:sp>
      <p:sp>
        <p:nvSpPr>
          <p:cNvPr id="4" name="Rectangle 3"/>
          <p:cNvSpPr/>
          <p:nvPr/>
        </p:nvSpPr>
        <p:spPr>
          <a:xfrm>
            <a:off x="786591" y="1784142"/>
            <a:ext cx="7674790" cy="4816703"/>
          </a:xfrm>
          <a:prstGeom prst="rect">
            <a:avLst/>
          </a:prstGeom>
        </p:spPr>
        <p:txBody>
          <a:bodyPr wrap="square">
            <a:spAutoFit/>
          </a:bodyPr>
          <a:lstStyle/>
          <a:p>
            <a:pPr>
              <a:spcAft>
                <a:spcPts val="600"/>
              </a:spcAft>
            </a:pPr>
            <a:r>
              <a:rPr lang="en-US" sz="1400" b="1" dirty="0">
                <a:solidFill>
                  <a:schemeClr val="accent1">
                    <a:lumMod val="75000"/>
                  </a:schemeClr>
                </a:solidFill>
                <a:ea typeface="Trebuchet MS" panose="020B0603020202020204" pitchFamily="34" charset="0"/>
                <a:cs typeface="Calibri Light" panose="020F0302020204030204" pitchFamily="34" charset="0"/>
              </a:rPr>
              <a:t>Instructions: </a:t>
            </a:r>
            <a:endParaRPr lang="en-US" sz="1400" dirty="0">
              <a:solidFill>
                <a:schemeClr val="accent1">
                  <a:lumMod val="75000"/>
                </a:schemeClr>
              </a:solidFill>
              <a:ea typeface="Calibri" panose="020F0502020204030204" pitchFamily="34" charset="0"/>
              <a:cs typeface="Trebuchet MS" panose="020B0603020202020204" pitchFamily="34" charset="0"/>
            </a:endParaRPr>
          </a:p>
          <a:p>
            <a:pPr marL="342900" marR="0" lvl="0" indent="-342900">
              <a:spcBef>
                <a:spcPts val="0"/>
              </a:spcBef>
              <a:spcAft>
                <a:spcPts val="0"/>
              </a:spcAft>
              <a:buFont typeface="Times New Roman" panose="02020603050405020304" pitchFamily="18" charset="0"/>
              <a:buAutoNum type="arabicPeriod"/>
            </a:pPr>
            <a:r>
              <a:rPr lang="en-US" sz="1200" dirty="0">
                <a:solidFill>
                  <a:srgbClr val="404040"/>
                </a:solidFill>
                <a:ea typeface="Calibri" panose="020F0502020204030204" pitchFamily="34" charset="0"/>
                <a:cs typeface="Trebuchet MS" panose="020B0603020202020204" pitchFamily="34" charset="0"/>
              </a:rPr>
              <a:t>Begin by filling out the </a:t>
            </a:r>
            <a:r>
              <a:rPr lang="en-US" sz="1200" u="sng" dirty="0">
                <a:solidFill>
                  <a:srgbClr val="404040"/>
                </a:solidFill>
                <a:ea typeface="Calibri" panose="020F0502020204030204" pitchFamily="34" charset="0"/>
                <a:cs typeface="Trebuchet MS" panose="020B0603020202020204" pitchFamily="34" charset="0"/>
              </a:rPr>
              <a:t>center column</a:t>
            </a:r>
            <a:r>
              <a:rPr lang="en-US" sz="1200" dirty="0">
                <a:solidFill>
                  <a:srgbClr val="404040"/>
                </a:solidFill>
                <a:ea typeface="Calibri" panose="020F0502020204030204" pitchFamily="34" charset="0"/>
                <a:cs typeface="Trebuchet MS" panose="020B0603020202020204" pitchFamily="34" charset="0"/>
              </a:rPr>
              <a:t> with the beginning and ending to establish the boundaries of your process.</a:t>
            </a:r>
          </a:p>
          <a:p>
            <a:pPr marL="342900" marR="0" lvl="0" indent="-342900">
              <a:spcBef>
                <a:spcPts val="0"/>
              </a:spcBef>
              <a:spcAft>
                <a:spcPts val="0"/>
              </a:spcAft>
              <a:buFont typeface="Times New Roman" panose="02020603050405020304" pitchFamily="18" charset="0"/>
              <a:buAutoNum type="arabicPeriod"/>
            </a:pPr>
            <a:endParaRPr lang="en-US" sz="1200" dirty="0">
              <a:solidFill>
                <a:srgbClr val="404040"/>
              </a:solidFill>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Times New Roman" panose="02020603050405020304" pitchFamily="18" charset="0"/>
              <a:buAutoNum type="arabicPeriod"/>
            </a:pPr>
            <a:r>
              <a:rPr lang="en-US" sz="1200" dirty="0">
                <a:solidFill>
                  <a:srgbClr val="404040"/>
                </a:solidFill>
                <a:ea typeface="Calibri" panose="020F0502020204030204" pitchFamily="34" charset="0"/>
                <a:cs typeface="Trebuchet MS" panose="020B0603020202020204" pitchFamily="34" charset="0"/>
              </a:rPr>
              <a:t>Next, summarize your process into 4 to 6 high-level steps between the start and end of the process. This is often called the Macro Process and should be seen as an overview of the work.</a:t>
            </a:r>
          </a:p>
          <a:p>
            <a:pPr marL="342900" marR="0" lvl="0" indent="-342900">
              <a:spcBef>
                <a:spcPts val="0"/>
              </a:spcBef>
              <a:spcAft>
                <a:spcPts val="0"/>
              </a:spcAft>
              <a:buFont typeface="Times New Roman" panose="02020603050405020304" pitchFamily="18" charset="0"/>
              <a:buAutoNum type="arabicPeriod"/>
            </a:pPr>
            <a:endParaRPr lang="en-US" sz="1200" dirty="0">
              <a:solidFill>
                <a:srgbClr val="404040"/>
              </a:solidFill>
              <a:ea typeface="Calibri" panose="020F0502020204030204" pitchFamily="34" charset="0"/>
              <a:cs typeface="Trebuchet MS" panose="020B0603020202020204" pitchFamily="34" charset="0"/>
            </a:endParaRPr>
          </a:p>
          <a:p>
            <a:pPr marL="342900" indent="-342900">
              <a:buFont typeface="Times New Roman" panose="02020603050405020304" pitchFamily="18" charset="0"/>
              <a:buAutoNum type="arabicPeriod"/>
            </a:pPr>
            <a:r>
              <a:rPr lang="en-US" sz="1200" dirty="0">
                <a:solidFill>
                  <a:srgbClr val="404040"/>
                </a:solidFill>
                <a:ea typeface="Calibri" panose="020F0502020204030204" pitchFamily="34" charset="0"/>
                <a:cs typeface="Trebuchet MS" panose="020B0603020202020204" pitchFamily="34" charset="0"/>
              </a:rPr>
              <a:t>In the </a:t>
            </a:r>
            <a:r>
              <a:rPr lang="en-US" sz="1200" b="1" dirty="0">
                <a:solidFill>
                  <a:srgbClr val="404040"/>
                </a:solidFill>
                <a:ea typeface="Calibri" panose="020F0502020204030204" pitchFamily="34" charset="0"/>
                <a:cs typeface="Trebuchet MS" panose="020B0603020202020204" pitchFamily="34" charset="0"/>
              </a:rPr>
              <a:t>Supplier </a:t>
            </a:r>
            <a:r>
              <a:rPr lang="en-US" sz="1200" dirty="0">
                <a:solidFill>
                  <a:srgbClr val="404040"/>
                </a:solidFill>
                <a:ea typeface="Calibri" panose="020F0502020204030204" pitchFamily="34" charset="0"/>
                <a:cs typeface="Trebuchet MS" panose="020B0603020202020204" pitchFamily="34" charset="0"/>
              </a:rPr>
              <a:t>column list the people or entities that provide the inputs to the steps of your process and each step should serve as a short list of groups that provide you with information or goods.</a:t>
            </a:r>
          </a:p>
          <a:p>
            <a:pPr marL="342900" indent="-342900">
              <a:buFont typeface="Times New Roman" panose="02020603050405020304" pitchFamily="18" charset="0"/>
              <a:buAutoNum type="arabicPeriod"/>
            </a:pPr>
            <a:endParaRPr lang="en-US" sz="1200" dirty="0">
              <a:solidFill>
                <a:srgbClr val="404040"/>
              </a:solidFill>
              <a:ea typeface="Trebuchet MS" panose="020B0603020202020204" pitchFamily="34" charset="0"/>
              <a:cs typeface="Times New Roman" panose="02020603050405020304" pitchFamily="18" charset="0"/>
            </a:endParaRPr>
          </a:p>
          <a:p>
            <a:pPr marL="342900" indent="-342900">
              <a:buFont typeface="Times New Roman" panose="02020603050405020304" pitchFamily="18" charset="0"/>
              <a:buAutoNum type="arabicPeriod"/>
            </a:pPr>
            <a:r>
              <a:rPr lang="en-US" sz="1200" dirty="0">
                <a:solidFill>
                  <a:srgbClr val="404040"/>
                </a:solidFill>
                <a:ea typeface="Calibri" panose="020F0502020204030204" pitchFamily="34" charset="0"/>
                <a:cs typeface="Trebuchet MS" panose="020B0603020202020204" pitchFamily="34" charset="0"/>
              </a:rPr>
              <a:t>In the </a:t>
            </a:r>
            <a:r>
              <a:rPr lang="en-US" sz="1200" b="1" dirty="0">
                <a:solidFill>
                  <a:srgbClr val="404040"/>
                </a:solidFill>
                <a:ea typeface="Calibri" panose="020F0502020204030204" pitchFamily="34" charset="0"/>
                <a:cs typeface="Trebuchet MS" panose="020B0603020202020204" pitchFamily="34" charset="0"/>
              </a:rPr>
              <a:t>Inputs</a:t>
            </a:r>
            <a:r>
              <a:rPr lang="en-US" sz="1200" dirty="0">
                <a:solidFill>
                  <a:srgbClr val="404040"/>
                </a:solidFill>
                <a:ea typeface="Calibri" panose="020F0502020204030204" pitchFamily="34" charset="0"/>
                <a:cs typeface="Trebuchet MS" panose="020B0603020202020204" pitchFamily="34" charset="0"/>
              </a:rPr>
              <a:t> column list the items or information these suppliers provide you with to generate the outputs. This could include materials, resources, documents, data or even formal requests required to carry out the process. </a:t>
            </a:r>
          </a:p>
          <a:p>
            <a:pPr marL="342900" indent="-342900">
              <a:buFont typeface="Times New Roman" panose="02020603050405020304" pitchFamily="18" charset="0"/>
              <a:buAutoNum type="arabicPeriod"/>
            </a:pPr>
            <a:endParaRPr lang="en-US" sz="1200" dirty="0">
              <a:solidFill>
                <a:srgbClr val="404040"/>
              </a:solidFill>
              <a:ea typeface="Trebuchet MS" panose="020B0603020202020204" pitchFamily="34" charset="0"/>
              <a:cs typeface="Times New Roman" panose="02020603050405020304" pitchFamily="18" charset="0"/>
            </a:endParaRPr>
          </a:p>
          <a:p>
            <a:pPr marL="342900" marR="0" lvl="0" indent="-342900">
              <a:spcBef>
                <a:spcPts val="0"/>
              </a:spcBef>
              <a:spcAft>
                <a:spcPts val="0"/>
              </a:spcAft>
              <a:buFont typeface="Times New Roman" panose="02020603050405020304" pitchFamily="18" charset="0"/>
              <a:buAutoNum type="arabicPeriod"/>
            </a:pPr>
            <a:r>
              <a:rPr lang="en-GB" sz="1200" dirty="0">
                <a:solidFill>
                  <a:srgbClr val="404040"/>
                </a:solidFill>
                <a:ea typeface="Calibri" panose="020F0502020204030204" pitchFamily="34" charset="0"/>
                <a:cs typeface="Trebuchet MS" panose="020B0603020202020204" pitchFamily="34" charset="0"/>
              </a:rPr>
              <a:t>The </a:t>
            </a:r>
            <a:r>
              <a:rPr lang="en-GB" sz="1200" b="1" dirty="0">
                <a:solidFill>
                  <a:srgbClr val="404040"/>
                </a:solidFill>
                <a:ea typeface="Calibri" panose="020F0502020204030204" pitchFamily="34" charset="0"/>
                <a:cs typeface="Trebuchet MS" panose="020B0603020202020204" pitchFamily="34" charset="0"/>
              </a:rPr>
              <a:t>Output(s) </a:t>
            </a:r>
            <a:r>
              <a:rPr lang="en-GB" sz="1200" dirty="0">
                <a:solidFill>
                  <a:srgbClr val="404040"/>
                </a:solidFill>
                <a:ea typeface="Calibri" panose="020F0502020204030204" pitchFamily="34" charset="0"/>
                <a:cs typeface="Trebuchet MS" panose="020B0603020202020204" pitchFamily="34" charset="0"/>
              </a:rPr>
              <a:t>column is for the results of the process step or activity. This is resulting “product” of your work, and could be a verification email, physical document, generated report, or other output materials.</a:t>
            </a:r>
          </a:p>
          <a:p>
            <a:pPr marL="342900" marR="0" lvl="0" indent="-342900">
              <a:spcBef>
                <a:spcPts val="0"/>
              </a:spcBef>
              <a:spcAft>
                <a:spcPts val="0"/>
              </a:spcAft>
              <a:buFont typeface="Times New Roman" panose="02020603050405020304" pitchFamily="18" charset="0"/>
              <a:buAutoNum type="arabicPeriod"/>
            </a:pPr>
            <a:endParaRPr lang="en-US" sz="1200" dirty="0">
              <a:solidFill>
                <a:srgbClr val="404040"/>
              </a:solidFill>
              <a:ea typeface="Times New Roman" panose="02020603050405020304" pitchFamily="18" charset="0"/>
            </a:endParaRPr>
          </a:p>
          <a:p>
            <a:pPr marL="342900" marR="0" lvl="0" indent="-342900">
              <a:spcBef>
                <a:spcPts val="0"/>
              </a:spcBef>
              <a:spcAft>
                <a:spcPts val="0"/>
              </a:spcAft>
              <a:buFont typeface="Times New Roman" panose="02020603050405020304" pitchFamily="18" charset="0"/>
              <a:buAutoNum type="arabicPeriod"/>
            </a:pPr>
            <a:r>
              <a:rPr lang="en-US" sz="1200" dirty="0">
                <a:solidFill>
                  <a:srgbClr val="404040"/>
                </a:solidFill>
                <a:ea typeface="Calibri" panose="020F0502020204030204" pitchFamily="34" charset="0"/>
                <a:cs typeface="Trebuchet MS" panose="020B0603020202020204" pitchFamily="34" charset="0"/>
              </a:rPr>
              <a:t>In the </a:t>
            </a:r>
            <a:r>
              <a:rPr lang="en-US" sz="1200" b="1" dirty="0">
                <a:solidFill>
                  <a:srgbClr val="404040"/>
                </a:solidFill>
                <a:ea typeface="Calibri" panose="020F0502020204030204" pitchFamily="34" charset="0"/>
                <a:cs typeface="Trebuchet MS" panose="020B0603020202020204" pitchFamily="34" charset="0"/>
              </a:rPr>
              <a:t>Customer </a:t>
            </a:r>
            <a:r>
              <a:rPr lang="en-US" sz="1200" dirty="0">
                <a:solidFill>
                  <a:srgbClr val="404040"/>
                </a:solidFill>
                <a:ea typeface="Calibri" panose="020F0502020204030204" pitchFamily="34" charset="0"/>
                <a:cs typeface="Trebuchet MS" panose="020B0603020202020204" pitchFamily="34" charset="0"/>
              </a:rPr>
              <a:t>column list the people or entities who receive and use the outputs you’ve produced </a:t>
            </a:r>
            <a:r>
              <a:rPr lang="en-US" sz="1200" u="sng" dirty="0">
                <a:solidFill>
                  <a:srgbClr val="404040"/>
                </a:solidFill>
                <a:ea typeface="Calibri" panose="020F0502020204030204" pitchFamily="34" charset="0"/>
                <a:cs typeface="Trebuchet MS" panose="020B0603020202020204" pitchFamily="34" charset="0"/>
              </a:rPr>
              <a:t>or</a:t>
            </a:r>
            <a:r>
              <a:rPr lang="en-US" sz="1200" dirty="0">
                <a:solidFill>
                  <a:srgbClr val="404040"/>
                </a:solidFill>
                <a:ea typeface="Calibri" panose="020F0502020204030204" pitchFamily="34" charset="0"/>
                <a:cs typeface="Trebuchet MS" panose="020B0603020202020204" pitchFamily="34" charset="0"/>
              </a:rPr>
              <a:t> are directly impacted by the result of the process step. Similarly to the supplier column, there may be more than one customer for each step </a:t>
            </a:r>
            <a:r>
              <a:rPr lang="en-US" sz="1200" u="sng" dirty="0">
                <a:solidFill>
                  <a:srgbClr val="404040"/>
                </a:solidFill>
                <a:ea typeface="Calibri" panose="020F0502020204030204" pitchFamily="34" charset="0"/>
                <a:cs typeface="Trebuchet MS" panose="020B0603020202020204" pitchFamily="34" charset="0"/>
              </a:rPr>
              <a:t>and</a:t>
            </a:r>
            <a:r>
              <a:rPr lang="en-US" sz="1200" dirty="0">
                <a:solidFill>
                  <a:srgbClr val="404040"/>
                </a:solidFill>
                <a:ea typeface="Calibri" panose="020F0502020204030204" pitchFamily="34" charset="0"/>
                <a:cs typeface="Trebuchet MS" panose="020B0603020202020204" pitchFamily="34" charset="0"/>
              </a:rPr>
              <a:t> your customers and suppliers may end up being the same groups/individuals.</a:t>
            </a:r>
          </a:p>
          <a:p>
            <a:pPr marL="342900" marR="0" lvl="0" indent="-342900">
              <a:spcBef>
                <a:spcPts val="0"/>
              </a:spcBef>
              <a:spcAft>
                <a:spcPts val="0"/>
              </a:spcAft>
              <a:buFont typeface="Times New Roman" panose="02020603050405020304" pitchFamily="18" charset="0"/>
              <a:buAutoNum type="arabicPeriod"/>
            </a:pPr>
            <a:endParaRPr lang="en-US" sz="1200" dirty="0">
              <a:solidFill>
                <a:srgbClr val="404040"/>
              </a:solidFill>
              <a:ea typeface="Times New Roman" panose="02020603050405020304" pitchFamily="18" charset="0"/>
            </a:endParaRPr>
          </a:p>
          <a:p>
            <a:pPr marR="0" lvl="0">
              <a:spcBef>
                <a:spcPts val="0"/>
              </a:spcBef>
              <a:spcAft>
                <a:spcPts val="0"/>
              </a:spcAft>
            </a:pPr>
            <a:r>
              <a:rPr lang="en-US" sz="1200" dirty="0">
                <a:solidFill>
                  <a:srgbClr val="404040"/>
                </a:solidFill>
                <a:ea typeface="Calibri" panose="020F0502020204030204" pitchFamily="34" charset="0"/>
              </a:rPr>
              <a:t>After you identify your process steps, you and your working team may find it easier to complete the remaining columns out of this prescribed order. Try completing the input or output columns next as you complete the table.</a:t>
            </a:r>
          </a:p>
          <a:p>
            <a:pPr marR="0" lvl="0">
              <a:spcBef>
                <a:spcPts val="0"/>
              </a:spcBef>
              <a:spcAft>
                <a:spcPts val="0"/>
              </a:spcAft>
            </a:pPr>
            <a:endParaRPr lang="en-US" sz="1200" i="1" dirty="0">
              <a:solidFill>
                <a:srgbClr val="404040"/>
              </a:solidFill>
              <a:ea typeface="Calibri" panose="020F0502020204030204" pitchFamily="34" charset="0"/>
            </a:endParaRPr>
          </a:p>
          <a:p>
            <a:pPr marR="0" lvl="0">
              <a:spcBef>
                <a:spcPts val="0"/>
              </a:spcBef>
              <a:spcAft>
                <a:spcPts val="0"/>
              </a:spcAft>
            </a:pPr>
            <a:r>
              <a:rPr lang="en-US" sz="1200" i="1" dirty="0">
                <a:solidFill>
                  <a:srgbClr val="404040"/>
                </a:solidFill>
                <a:ea typeface="Calibri" panose="020F0502020204030204" pitchFamily="34" charset="0"/>
              </a:rPr>
              <a:t>Tip: Keep one of these two sentences in mind if you struggle completing this template:</a:t>
            </a:r>
          </a:p>
          <a:p>
            <a:pPr marL="171450" marR="0" lvl="0" indent="-171450">
              <a:spcBef>
                <a:spcPts val="0"/>
              </a:spcBef>
              <a:spcAft>
                <a:spcPts val="0"/>
              </a:spcAft>
              <a:buFont typeface="Arial" panose="020B0604020202020204" pitchFamily="34" charset="0"/>
              <a:buChar char="•"/>
            </a:pPr>
            <a:r>
              <a:rPr lang="en-US" sz="1200" b="1" i="1" dirty="0">
                <a:solidFill>
                  <a:srgbClr val="404040"/>
                </a:solidFill>
                <a:effectLst/>
                <a:ea typeface="Calibri" panose="020F0502020204030204" pitchFamily="34" charset="0"/>
              </a:rPr>
              <a:t>Suppliers</a:t>
            </a:r>
            <a:r>
              <a:rPr lang="en-US" sz="1200" i="1" dirty="0">
                <a:solidFill>
                  <a:srgbClr val="404040"/>
                </a:solidFill>
                <a:effectLst/>
                <a:ea typeface="Calibri" panose="020F0502020204030204" pitchFamily="34" charset="0"/>
              </a:rPr>
              <a:t> will </a:t>
            </a:r>
            <a:r>
              <a:rPr lang="en-US" sz="1200" b="1" i="1" dirty="0">
                <a:solidFill>
                  <a:srgbClr val="404040"/>
                </a:solidFill>
                <a:effectLst/>
                <a:ea typeface="Calibri" panose="020F0502020204030204" pitchFamily="34" charset="0"/>
              </a:rPr>
              <a:t>Input-X</a:t>
            </a:r>
            <a:r>
              <a:rPr lang="en-US" sz="1200" i="1" dirty="0">
                <a:solidFill>
                  <a:srgbClr val="404040"/>
                </a:solidFill>
                <a:effectLst/>
                <a:ea typeface="Calibri" panose="020F0502020204030204" pitchFamily="34" charset="0"/>
              </a:rPr>
              <a:t> to </a:t>
            </a:r>
            <a:r>
              <a:rPr lang="en-US" sz="1200" b="1" i="1" dirty="0">
                <a:solidFill>
                  <a:srgbClr val="404040"/>
                </a:solidFill>
                <a:effectLst/>
                <a:ea typeface="Calibri" panose="020F0502020204030204" pitchFamily="34" charset="0"/>
              </a:rPr>
              <a:t>my Process</a:t>
            </a:r>
            <a:r>
              <a:rPr lang="en-US" sz="1200" i="1" dirty="0">
                <a:solidFill>
                  <a:srgbClr val="404040"/>
                </a:solidFill>
                <a:effectLst/>
                <a:ea typeface="Calibri" panose="020F0502020204030204" pitchFamily="34" charset="0"/>
              </a:rPr>
              <a:t> so I can </a:t>
            </a:r>
            <a:r>
              <a:rPr lang="en-US" sz="1200" b="1" i="1" dirty="0">
                <a:solidFill>
                  <a:srgbClr val="404040"/>
                </a:solidFill>
                <a:effectLst/>
                <a:ea typeface="Calibri" panose="020F0502020204030204" pitchFamily="34" charset="0"/>
              </a:rPr>
              <a:t>Output-Y</a:t>
            </a:r>
            <a:r>
              <a:rPr lang="en-US" sz="1200" i="1" dirty="0">
                <a:solidFill>
                  <a:srgbClr val="404040"/>
                </a:solidFill>
                <a:effectLst/>
                <a:ea typeface="Calibri" panose="020F0502020204030204" pitchFamily="34" charset="0"/>
              </a:rPr>
              <a:t> to </a:t>
            </a:r>
            <a:r>
              <a:rPr lang="en-US" sz="1200" b="1" i="1" dirty="0">
                <a:solidFill>
                  <a:srgbClr val="404040"/>
                </a:solidFill>
                <a:effectLst/>
                <a:ea typeface="Calibri" panose="020F0502020204030204" pitchFamily="34" charset="0"/>
              </a:rPr>
              <a:t>the Customer.</a:t>
            </a:r>
          </a:p>
          <a:p>
            <a:pPr marL="171450" marR="0" lvl="0" indent="-171450">
              <a:spcBef>
                <a:spcPts val="0"/>
              </a:spcBef>
              <a:spcAft>
                <a:spcPts val="0"/>
              </a:spcAft>
              <a:buFont typeface="Arial" panose="020B0604020202020204" pitchFamily="34" charset="0"/>
              <a:buChar char="•"/>
            </a:pPr>
            <a:r>
              <a:rPr lang="en-US" sz="1200" i="1" dirty="0">
                <a:solidFill>
                  <a:srgbClr val="404040"/>
                </a:solidFill>
                <a:ea typeface="Calibri" panose="020F0502020204030204" pitchFamily="34" charset="0"/>
              </a:rPr>
              <a:t>The groups I work with give me “X” and my work will result in “Y” for the next group.</a:t>
            </a:r>
            <a:endParaRPr lang="en-US" sz="1200" i="1" dirty="0">
              <a:solidFill>
                <a:srgbClr val="404040"/>
              </a:solidFill>
              <a:effectLst/>
              <a:ea typeface="Calibri" panose="020F0502020204030204" pitchFamily="34" charset="0"/>
            </a:endParaRPr>
          </a:p>
        </p:txBody>
      </p:sp>
      <p:sp>
        <p:nvSpPr>
          <p:cNvPr id="5" name="Rectangle 4"/>
          <p:cNvSpPr/>
          <p:nvPr/>
        </p:nvSpPr>
        <p:spPr>
          <a:xfrm>
            <a:off x="786591" y="911893"/>
            <a:ext cx="8053923" cy="754053"/>
          </a:xfrm>
          <a:prstGeom prst="rect">
            <a:avLst/>
          </a:prstGeom>
        </p:spPr>
        <p:txBody>
          <a:bodyPr wrap="square">
            <a:spAutoFit/>
          </a:bodyPr>
          <a:lstStyle/>
          <a:p>
            <a:pPr algn="just">
              <a:spcBef>
                <a:spcPts val="300"/>
              </a:spcBef>
              <a:spcAft>
                <a:spcPts val="300"/>
              </a:spcAft>
            </a:pPr>
            <a:r>
              <a:rPr lang="en-US" sz="1400" b="1" dirty="0">
                <a:solidFill>
                  <a:schemeClr val="accent1">
                    <a:lumMod val="75000"/>
                  </a:schemeClr>
                </a:solidFill>
                <a:ea typeface="Trebuchet MS" panose="020B0603020202020204" pitchFamily="34" charset="0"/>
                <a:cs typeface="Calibri Light" panose="020F0302020204030204" pitchFamily="34" charset="0"/>
              </a:rPr>
              <a:t>What is SIPOC Diagram? </a:t>
            </a:r>
            <a:endParaRPr lang="en-US" sz="1400" dirty="0">
              <a:solidFill>
                <a:schemeClr val="accent1">
                  <a:lumMod val="75000"/>
                </a:schemeClr>
              </a:solidFill>
              <a:ea typeface="Trebuchet MS" panose="020B0603020202020204" pitchFamily="34" charset="0"/>
              <a:cs typeface="Times New Roman" panose="02020603050405020304" pitchFamily="18" charset="0"/>
            </a:endParaRPr>
          </a:p>
          <a:p>
            <a:pPr>
              <a:spcBef>
                <a:spcPts val="300"/>
              </a:spcBef>
            </a:pPr>
            <a:r>
              <a:rPr lang="en-US" sz="1200" dirty="0">
                <a:solidFill>
                  <a:srgbClr val="404040"/>
                </a:solidFill>
                <a:ea typeface="Trebuchet MS" panose="020B0603020202020204" pitchFamily="34" charset="0"/>
                <a:cs typeface="Trebuchet MS" panose="020B0603020202020204" pitchFamily="34" charset="0"/>
              </a:rPr>
              <a:t>A SIPOC provides high-level understanding of a processes you use by identifying </a:t>
            </a:r>
            <a:r>
              <a:rPr lang="en-US" sz="1200" b="1" u="sng" dirty="0">
                <a:solidFill>
                  <a:srgbClr val="000000"/>
                </a:solidFill>
                <a:ea typeface="Trebuchet MS" panose="020B0603020202020204" pitchFamily="34" charset="0"/>
                <a:cs typeface="Trebuchet MS" panose="020B0603020202020204" pitchFamily="34" charset="0"/>
              </a:rPr>
              <a:t>S</a:t>
            </a:r>
            <a:r>
              <a:rPr lang="en-US" sz="1200" dirty="0">
                <a:solidFill>
                  <a:srgbClr val="404040"/>
                </a:solidFill>
                <a:ea typeface="Trebuchet MS" panose="020B0603020202020204" pitchFamily="34" charset="0"/>
                <a:cs typeface="Trebuchet MS" panose="020B0603020202020204" pitchFamily="34" charset="0"/>
              </a:rPr>
              <a:t>uppliers, </a:t>
            </a:r>
            <a:r>
              <a:rPr lang="en-US" sz="1200" b="1" u="sng" dirty="0">
                <a:solidFill>
                  <a:srgbClr val="000000"/>
                </a:solidFill>
                <a:ea typeface="Trebuchet MS" panose="020B0603020202020204" pitchFamily="34" charset="0"/>
                <a:cs typeface="Trebuchet MS" panose="020B0603020202020204" pitchFamily="34" charset="0"/>
              </a:rPr>
              <a:t>I</a:t>
            </a:r>
            <a:r>
              <a:rPr lang="en-US" sz="1200" dirty="0">
                <a:solidFill>
                  <a:srgbClr val="404040"/>
                </a:solidFill>
                <a:ea typeface="Trebuchet MS" panose="020B0603020202020204" pitchFamily="34" charset="0"/>
                <a:cs typeface="Trebuchet MS" panose="020B0603020202020204" pitchFamily="34" charset="0"/>
              </a:rPr>
              <a:t>nputs, </a:t>
            </a:r>
            <a:r>
              <a:rPr lang="en-US" sz="1200" b="1" u="sng" dirty="0">
                <a:solidFill>
                  <a:srgbClr val="000000"/>
                </a:solidFill>
                <a:ea typeface="Trebuchet MS" panose="020B0603020202020204" pitchFamily="34" charset="0"/>
                <a:cs typeface="Trebuchet MS" panose="020B0603020202020204" pitchFamily="34" charset="0"/>
              </a:rPr>
              <a:t>P</a:t>
            </a:r>
            <a:r>
              <a:rPr lang="en-US" sz="1200" dirty="0">
                <a:solidFill>
                  <a:srgbClr val="404040"/>
                </a:solidFill>
                <a:ea typeface="Trebuchet MS" panose="020B0603020202020204" pitchFamily="34" charset="0"/>
                <a:cs typeface="Trebuchet MS" panose="020B0603020202020204" pitchFamily="34" charset="0"/>
              </a:rPr>
              <a:t>rocess, </a:t>
            </a:r>
            <a:r>
              <a:rPr lang="en-US" sz="1200" b="1" u="sng" dirty="0">
                <a:solidFill>
                  <a:srgbClr val="000000"/>
                </a:solidFill>
                <a:ea typeface="Trebuchet MS" panose="020B0603020202020204" pitchFamily="34" charset="0"/>
                <a:cs typeface="Trebuchet MS" panose="020B0603020202020204" pitchFamily="34" charset="0"/>
              </a:rPr>
              <a:t>O</a:t>
            </a:r>
            <a:r>
              <a:rPr lang="en-US" sz="1200" dirty="0">
                <a:solidFill>
                  <a:srgbClr val="404040"/>
                </a:solidFill>
                <a:ea typeface="Trebuchet MS" panose="020B0603020202020204" pitchFamily="34" charset="0"/>
                <a:cs typeface="Trebuchet MS" panose="020B0603020202020204" pitchFamily="34" charset="0"/>
              </a:rPr>
              <a:t>utputs, and </a:t>
            </a:r>
            <a:r>
              <a:rPr lang="en-US" sz="1200" b="1" u="sng" dirty="0">
                <a:solidFill>
                  <a:srgbClr val="000000"/>
                </a:solidFill>
                <a:ea typeface="Trebuchet MS" panose="020B0603020202020204" pitchFamily="34" charset="0"/>
                <a:cs typeface="Trebuchet MS" panose="020B0603020202020204" pitchFamily="34" charset="0"/>
              </a:rPr>
              <a:t>C</a:t>
            </a:r>
            <a:r>
              <a:rPr lang="en-US" sz="1200" dirty="0">
                <a:solidFill>
                  <a:srgbClr val="404040"/>
                </a:solidFill>
                <a:ea typeface="Trebuchet MS" panose="020B0603020202020204" pitchFamily="34" charset="0"/>
                <a:cs typeface="Trebuchet MS" panose="020B0603020202020204" pitchFamily="34" charset="0"/>
              </a:rPr>
              <a:t>ustomers. It’s a tool for summarizing the flow of inputs and outputs of a processes.</a:t>
            </a:r>
            <a:endParaRPr lang="en-US" sz="1200" dirty="0">
              <a:solidFill>
                <a:srgbClr val="404040"/>
              </a:solidFill>
              <a:effectLst/>
              <a:ea typeface="Trebuchet MS" panose="020B060302020202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F79B6261-1D68-0D3A-7A28-4BA064435C8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30889" y="5809090"/>
            <a:ext cx="809625" cy="812800"/>
          </a:xfrm>
          <a:prstGeom prst="rect">
            <a:avLst/>
          </a:prstGeom>
          <a:noFill/>
          <a:ln>
            <a:noFill/>
          </a:ln>
        </p:spPr>
      </p:pic>
    </p:spTree>
    <p:extLst>
      <p:ext uri="{BB962C8B-B14F-4D97-AF65-F5344CB8AC3E}">
        <p14:creationId xmlns:p14="http://schemas.microsoft.com/office/powerpoint/2010/main" val="3772728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0937" y="248407"/>
            <a:ext cx="6951945" cy="677108"/>
          </a:xfrm>
          <a:prstGeom prst="rect">
            <a:avLst/>
          </a:prstGeom>
          <a:noFill/>
        </p:spPr>
        <p:txBody>
          <a:bodyPr wrap="square" rtlCol="0">
            <a:spAutoFit/>
          </a:bodyPr>
          <a:lstStyle/>
          <a:p>
            <a:r>
              <a:rPr lang="en-US" sz="2000" dirty="0">
                <a:solidFill>
                  <a:schemeClr val="accent1">
                    <a:lumMod val="75000"/>
                  </a:schemeClr>
                </a:solidFill>
              </a:rPr>
              <a:t>SIPOC </a:t>
            </a:r>
            <a:r>
              <a:rPr lang="en-US" sz="2000" i="1" dirty="0">
                <a:solidFill>
                  <a:schemeClr val="accent1">
                    <a:lumMod val="75000"/>
                  </a:schemeClr>
                </a:solidFill>
              </a:rPr>
              <a:t>Example:</a:t>
            </a:r>
          </a:p>
          <a:p>
            <a:r>
              <a:rPr lang="en-US" i="1" dirty="0">
                <a:solidFill>
                  <a:schemeClr val="accent1">
                    <a:lumMod val="75000"/>
                  </a:schemeClr>
                </a:solidFill>
              </a:rPr>
              <a:t>Dining at a restaurant </a:t>
            </a:r>
          </a:p>
        </p:txBody>
      </p:sp>
      <p:sp>
        <p:nvSpPr>
          <p:cNvPr id="5" name="TextBox 4"/>
          <p:cNvSpPr txBox="1"/>
          <p:nvPr/>
        </p:nvSpPr>
        <p:spPr>
          <a:xfrm>
            <a:off x="450936" y="6501008"/>
            <a:ext cx="4271375" cy="338554"/>
          </a:xfrm>
          <a:prstGeom prst="rect">
            <a:avLst/>
          </a:prstGeom>
          <a:noFill/>
        </p:spPr>
        <p:txBody>
          <a:bodyPr wrap="square" rtlCol="0">
            <a:spAutoFit/>
          </a:bodyPr>
          <a:lstStyle/>
          <a:p>
            <a:r>
              <a:rPr lang="en-US" sz="1600" dirty="0"/>
              <a:t>Date: 09/15/2023</a:t>
            </a:r>
          </a:p>
        </p:txBody>
      </p:sp>
      <p:pic>
        <p:nvPicPr>
          <p:cNvPr id="9" name="Picture 8">
            <a:extLst>
              <a:ext uri="{FF2B5EF4-FFF2-40B4-BE49-F238E27FC236}">
                <a16:creationId xmlns:a16="http://schemas.microsoft.com/office/drawing/2014/main" id="{3D840877-D917-F849-7280-A92417C9CF82}"/>
              </a:ext>
            </a:extLst>
          </p:cNvPr>
          <p:cNvPicPr>
            <a:picLocks noChangeAspect="1"/>
          </p:cNvPicPr>
          <p:nvPr/>
        </p:nvPicPr>
        <p:blipFill>
          <a:blip r:embed="rId2"/>
          <a:stretch>
            <a:fillRect/>
          </a:stretch>
        </p:blipFill>
        <p:spPr>
          <a:xfrm>
            <a:off x="352425" y="1329718"/>
            <a:ext cx="8439150" cy="3943350"/>
          </a:xfrm>
          <a:prstGeom prst="rect">
            <a:avLst/>
          </a:prstGeom>
        </p:spPr>
      </p:pic>
      <p:pic>
        <p:nvPicPr>
          <p:cNvPr id="2" name="Picture 1">
            <a:extLst>
              <a:ext uri="{FF2B5EF4-FFF2-40B4-BE49-F238E27FC236}">
                <a16:creationId xmlns:a16="http://schemas.microsoft.com/office/drawing/2014/main" id="{BE9696BF-E7E1-F342-44E8-4606ED7528E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30889" y="5809090"/>
            <a:ext cx="809625" cy="812800"/>
          </a:xfrm>
          <a:prstGeom prst="rect">
            <a:avLst/>
          </a:prstGeom>
          <a:noFill/>
          <a:ln>
            <a:noFill/>
          </a:ln>
        </p:spPr>
      </p:pic>
    </p:spTree>
    <p:extLst>
      <p:ext uri="{BB962C8B-B14F-4D97-AF65-F5344CB8AC3E}">
        <p14:creationId xmlns:p14="http://schemas.microsoft.com/office/powerpoint/2010/main" val="134517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0937" y="248407"/>
            <a:ext cx="6951945" cy="677108"/>
          </a:xfrm>
          <a:prstGeom prst="rect">
            <a:avLst/>
          </a:prstGeom>
          <a:noFill/>
        </p:spPr>
        <p:txBody>
          <a:bodyPr wrap="square" rtlCol="0">
            <a:spAutoFit/>
          </a:bodyPr>
          <a:lstStyle/>
          <a:p>
            <a:r>
              <a:rPr lang="en-US" sz="2000" dirty="0">
                <a:solidFill>
                  <a:schemeClr val="accent1">
                    <a:lumMod val="75000"/>
                  </a:schemeClr>
                </a:solidFill>
              </a:rPr>
              <a:t>SIPOC </a:t>
            </a:r>
            <a:r>
              <a:rPr lang="en-US" sz="2000" i="1" dirty="0">
                <a:solidFill>
                  <a:schemeClr val="accent1">
                    <a:lumMod val="75000"/>
                  </a:schemeClr>
                </a:solidFill>
              </a:rPr>
              <a:t>Example:</a:t>
            </a:r>
          </a:p>
          <a:p>
            <a:r>
              <a:rPr lang="en-US" i="1" dirty="0">
                <a:solidFill>
                  <a:schemeClr val="accent1">
                    <a:lumMod val="75000"/>
                  </a:schemeClr>
                </a:solidFill>
              </a:rPr>
              <a:t>Duty Free Entry Certificate</a:t>
            </a:r>
          </a:p>
        </p:txBody>
      </p:sp>
      <p:sp>
        <p:nvSpPr>
          <p:cNvPr id="5" name="TextBox 4"/>
          <p:cNvSpPr txBox="1"/>
          <p:nvPr/>
        </p:nvSpPr>
        <p:spPr>
          <a:xfrm>
            <a:off x="450936" y="6501008"/>
            <a:ext cx="4271375" cy="338554"/>
          </a:xfrm>
          <a:prstGeom prst="rect">
            <a:avLst/>
          </a:prstGeom>
          <a:noFill/>
        </p:spPr>
        <p:txBody>
          <a:bodyPr wrap="square" rtlCol="0">
            <a:spAutoFit/>
          </a:bodyPr>
          <a:lstStyle/>
          <a:p>
            <a:r>
              <a:rPr lang="en-US" sz="1600" dirty="0"/>
              <a:t>Date: 09/15/2023</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0936" y="1031902"/>
            <a:ext cx="8285740" cy="4669637"/>
          </a:xfrm>
          <a:prstGeom prst="rect">
            <a:avLst/>
          </a:prstGeom>
          <a:noFill/>
          <a:ln>
            <a:noFill/>
          </a:ln>
        </p:spPr>
      </p:pic>
      <p:pic>
        <p:nvPicPr>
          <p:cNvPr id="2" name="Picture 1">
            <a:extLst>
              <a:ext uri="{FF2B5EF4-FFF2-40B4-BE49-F238E27FC236}">
                <a16:creationId xmlns:a16="http://schemas.microsoft.com/office/drawing/2014/main" id="{2600F032-FC01-3AD7-C4F0-3AEBE5A96CA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30889" y="5809090"/>
            <a:ext cx="809625" cy="812800"/>
          </a:xfrm>
          <a:prstGeom prst="rect">
            <a:avLst/>
          </a:prstGeom>
          <a:noFill/>
          <a:ln>
            <a:noFill/>
          </a:ln>
        </p:spPr>
      </p:pic>
    </p:spTree>
    <p:extLst>
      <p:ext uri="{BB962C8B-B14F-4D97-AF65-F5344CB8AC3E}">
        <p14:creationId xmlns:p14="http://schemas.microsoft.com/office/powerpoint/2010/main" val="1074509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01928" y="248406"/>
            <a:ext cx="738587" cy="749884"/>
          </a:xfrm>
          <a:prstGeom prst="rect">
            <a:avLst/>
          </a:prstGeom>
        </p:spPr>
      </p:pic>
      <p:sp>
        <p:nvSpPr>
          <p:cNvPr id="4" name="TextBox 3"/>
          <p:cNvSpPr txBox="1"/>
          <p:nvPr/>
        </p:nvSpPr>
        <p:spPr>
          <a:xfrm>
            <a:off x="450937" y="248407"/>
            <a:ext cx="2023815" cy="400110"/>
          </a:xfrm>
          <a:prstGeom prst="rect">
            <a:avLst/>
          </a:prstGeom>
          <a:noFill/>
        </p:spPr>
        <p:txBody>
          <a:bodyPr wrap="square" rtlCol="0">
            <a:spAutoFit/>
          </a:bodyPr>
          <a:lstStyle/>
          <a:p>
            <a:r>
              <a:rPr lang="en-US" sz="2000" b="1" dirty="0">
                <a:solidFill>
                  <a:schemeClr val="accent1">
                    <a:lumMod val="75000"/>
                  </a:schemeClr>
                </a:solidFill>
              </a:rPr>
              <a:t>SIPOC Worksheet</a:t>
            </a:r>
          </a:p>
        </p:txBody>
      </p:sp>
      <p:sp>
        <p:nvSpPr>
          <p:cNvPr id="5" name="TextBox 4"/>
          <p:cNvSpPr txBox="1"/>
          <p:nvPr/>
        </p:nvSpPr>
        <p:spPr>
          <a:xfrm>
            <a:off x="6028646" y="787816"/>
            <a:ext cx="2274794" cy="338554"/>
          </a:xfrm>
          <a:prstGeom prst="rect">
            <a:avLst/>
          </a:prstGeom>
          <a:noFill/>
        </p:spPr>
        <p:txBody>
          <a:bodyPr wrap="square" rtlCol="0">
            <a:spAutoFit/>
          </a:bodyPr>
          <a:lstStyle/>
          <a:p>
            <a:r>
              <a:rPr lang="en-US" sz="1600" dirty="0"/>
              <a:t>Created on:</a:t>
            </a:r>
          </a:p>
        </p:txBody>
      </p:sp>
      <p:sp>
        <p:nvSpPr>
          <p:cNvPr id="6" name="TextBox 5">
            <a:extLst>
              <a:ext uri="{FF2B5EF4-FFF2-40B4-BE49-F238E27FC236}">
                <a16:creationId xmlns:a16="http://schemas.microsoft.com/office/drawing/2014/main" id="{CB24B7D4-11E3-AC8F-918E-C596445CD716}"/>
              </a:ext>
            </a:extLst>
          </p:cNvPr>
          <p:cNvSpPr txBox="1"/>
          <p:nvPr/>
        </p:nvSpPr>
        <p:spPr>
          <a:xfrm>
            <a:off x="450936" y="765906"/>
            <a:ext cx="1828800" cy="369332"/>
          </a:xfrm>
          <a:prstGeom prst="rect">
            <a:avLst/>
          </a:prstGeom>
          <a:noFill/>
        </p:spPr>
        <p:txBody>
          <a:bodyPr wrap="square" rtlCol="0">
            <a:spAutoFit/>
          </a:bodyPr>
          <a:lstStyle/>
          <a:p>
            <a:r>
              <a:rPr lang="en-US" dirty="0"/>
              <a:t>Process Title:</a:t>
            </a:r>
          </a:p>
        </p:txBody>
      </p:sp>
      <p:graphicFrame>
        <p:nvGraphicFramePr>
          <p:cNvPr id="7" name="Diagram 6">
            <a:extLst>
              <a:ext uri="{FF2B5EF4-FFF2-40B4-BE49-F238E27FC236}">
                <a16:creationId xmlns:a16="http://schemas.microsoft.com/office/drawing/2014/main" id="{4832DF33-D3E8-CF0D-8932-CDE65E9DAC2C}"/>
              </a:ext>
            </a:extLst>
          </p:cNvPr>
          <p:cNvGraphicFramePr/>
          <p:nvPr>
            <p:extLst>
              <p:ext uri="{D42A27DB-BD31-4B8C-83A1-F6EECF244321}">
                <p14:modId xmlns:p14="http://schemas.microsoft.com/office/powerpoint/2010/main" val="278326731"/>
              </p:ext>
            </p:extLst>
          </p:nvPr>
        </p:nvGraphicFramePr>
        <p:xfrm>
          <a:off x="450934" y="1135237"/>
          <a:ext cx="8242129" cy="54743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32558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1362</TotalTime>
  <Words>417</Words>
  <Application>Microsoft Office PowerPoint</Application>
  <PresentationFormat>On-screen Show (4:3)</PresentationFormat>
  <Paragraphs>35</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Times New Roman</vt:lpstr>
      <vt:lpstr>Trebuchet MS</vt:lpstr>
      <vt:lpstr>Office Theme</vt:lpstr>
      <vt:lpstr>SIPOC Diagram</vt:lpstr>
      <vt:lpstr>PowerPoint Presentation</vt:lpstr>
      <vt:lpstr>PowerPoint Presentation</vt:lpstr>
      <vt:lpstr>PowerPoint Presentation</vt:lpstr>
    </vt:vector>
  </TitlesOfParts>
  <Company>State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Moyers, Rebecca</dc:creator>
  <cp:lastModifiedBy>Robinson, Jeremy</cp:lastModifiedBy>
  <cp:revision>9</cp:revision>
  <dcterms:created xsi:type="dcterms:W3CDTF">2022-10-20T18:16:54Z</dcterms:created>
  <dcterms:modified xsi:type="dcterms:W3CDTF">2024-12-11T21:18:47Z</dcterms:modified>
</cp:coreProperties>
</file>