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6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1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7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5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1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8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6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8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30FEA-44B2-4F02-BCF6-C50C7E752B8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84B70-B4CC-4CB8-8741-4AF7E47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255" y="338203"/>
            <a:ext cx="112483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Meeting Agenda								Date:</a:t>
            </a:r>
          </a:p>
          <a:p>
            <a:r>
              <a:rPr lang="en-US" dirty="0" smtClean="0"/>
              <a:t>[Insert meeting name here]</a:t>
            </a:r>
          </a:p>
          <a:p>
            <a:r>
              <a:rPr lang="en-US" sz="1600" u="sng" dirty="0" smtClean="0"/>
              <a:t>Desired Outcome</a:t>
            </a:r>
            <a:r>
              <a:rPr lang="en-US" sz="1600" dirty="0" smtClean="0"/>
              <a:t>:  </a:t>
            </a:r>
            <a:r>
              <a:rPr lang="en-US" sz="1600" i="1" dirty="0" smtClean="0"/>
              <a:t>What do you want to accomplish in the meeting?  What do you want people to know or understand?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62626"/>
              </p:ext>
            </p:extLst>
          </p:nvPr>
        </p:nvGraphicFramePr>
        <p:xfrm>
          <a:off x="363257" y="1847006"/>
          <a:ext cx="11248370" cy="4536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044">
                  <a:extLst>
                    <a:ext uri="{9D8B030D-6E8A-4147-A177-3AD203B41FA5}">
                      <a16:colId xmlns:a16="http://schemas.microsoft.com/office/drawing/2014/main" val="609074113"/>
                    </a:ext>
                  </a:extLst>
                </a:gridCol>
                <a:gridCol w="3770334">
                  <a:extLst>
                    <a:ext uri="{9D8B030D-6E8A-4147-A177-3AD203B41FA5}">
                      <a16:colId xmlns:a16="http://schemas.microsoft.com/office/drawing/2014/main" val="1831670465"/>
                    </a:ext>
                  </a:extLst>
                </a:gridCol>
                <a:gridCol w="1841326">
                  <a:extLst>
                    <a:ext uri="{9D8B030D-6E8A-4147-A177-3AD203B41FA5}">
                      <a16:colId xmlns:a16="http://schemas.microsoft.com/office/drawing/2014/main" val="3311752206"/>
                    </a:ext>
                  </a:extLst>
                </a:gridCol>
                <a:gridCol w="1653436">
                  <a:extLst>
                    <a:ext uri="{9D8B030D-6E8A-4147-A177-3AD203B41FA5}">
                      <a16:colId xmlns:a16="http://schemas.microsoft.com/office/drawing/2014/main" val="313620366"/>
                    </a:ext>
                  </a:extLst>
                </a:gridCol>
                <a:gridCol w="1315230">
                  <a:extLst>
                    <a:ext uri="{9D8B030D-6E8A-4147-A177-3AD203B41FA5}">
                      <a16:colId xmlns:a16="http://schemas.microsoft.com/office/drawing/2014/main" val="730515728"/>
                    </a:ext>
                  </a:extLst>
                </a:gridCol>
              </a:tblGrid>
              <a:tr h="470309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r>
                        <a:rPr lang="en-US" baseline="0" dirty="0" smtClean="0"/>
                        <a:t> (What)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955876"/>
                  </a:ext>
                </a:extLst>
              </a:tr>
              <a:tr h="81324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Agreement on outcome, agenda, roles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Present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Clarify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Check</a:t>
                      </a:r>
                      <a:r>
                        <a:rPr lang="en-US" sz="1400" baseline="0" dirty="0" smtClean="0"/>
                        <a:t> agreement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Facilitator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min.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773800"/>
                  </a:ext>
                </a:extLst>
              </a:tr>
              <a:tr h="81324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844812"/>
                  </a:ext>
                </a:extLst>
              </a:tr>
              <a:tr h="81324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7194"/>
                  </a:ext>
                </a:extLst>
              </a:tr>
              <a:tr h="81324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777168"/>
                  </a:ext>
                </a:extLst>
              </a:tr>
              <a:tr h="81324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Agreement on action</a:t>
                      </a:r>
                      <a:r>
                        <a:rPr lang="en-US" sz="1400" baseline="0" dirty="0" smtClean="0"/>
                        <a:t> items, next steps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Input on meeting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Review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Check agreement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Facilitator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min.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435563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816" y="173251"/>
            <a:ext cx="643622" cy="65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32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Moyers, Rebecca</dc:creator>
  <cp:lastModifiedBy>Moyers, Rebecca</cp:lastModifiedBy>
  <cp:revision>3</cp:revision>
  <dcterms:created xsi:type="dcterms:W3CDTF">2022-10-13T13:05:14Z</dcterms:created>
  <dcterms:modified xsi:type="dcterms:W3CDTF">2022-10-20T17:47:03Z</dcterms:modified>
</cp:coreProperties>
</file>